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68" r:id="rId5"/>
    <p:sldId id="269" r:id="rId6"/>
    <p:sldId id="264" r:id="rId7"/>
    <p:sldId id="282" r:id="rId8"/>
    <p:sldId id="285" r:id="rId9"/>
    <p:sldId id="287" r:id="rId10"/>
    <p:sldId id="288" r:id="rId11"/>
    <p:sldId id="289" r:id="rId12"/>
    <p:sldId id="290" r:id="rId13"/>
    <p:sldId id="274" r:id="rId14"/>
    <p:sldId id="276" r:id="rId15"/>
    <p:sldId id="277" r:id="rId16"/>
    <p:sldId id="265" r:id="rId17"/>
    <p:sldId id="291" r:id="rId18"/>
    <p:sldId id="266" r:id="rId19"/>
    <p:sldId id="281" r:id="rId20"/>
    <p:sldId id="26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E4052-5D04-4034-A252-631703197939}" v="400" dt="2025-12-24T07:16:12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Шелагинова" userId="0ce71829d5ccc9b9" providerId="LiveId" clId="{D230640B-3F25-4408-AEB2-39B607849292}"/>
    <pc:docChg chg="undo redo custSel addSld delSld modSld sldOrd addSection delSection">
      <pc:chgData name="Марина Шелагинова" userId="0ce71829d5ccc9b9" providerId="LiveId" clId="{D230640B-3F25-4408-AEB2-39B607849292}" dt="2025-12-24T07:16:40.146" v="3124" actId="1076"/>
      <pc:docMkLst>
        <pc:docMk/>
      </pc:docMkLst>
      <pc:sldChg chg="addSp modSp mod">
        <pc:chgData name="Марина Шелагинова" userId="0ce71829d5ccc9b9" providerId="LiveId" clId="{D230640B-3F25-4408-AEB2-39B607849292}" dt="2025-12-23T13:07:11.139" v="1891" actId="255"/>
        <pc:sldMkLst>
          <pc:docMk/>
          <pc:sldMk cId="586504137" sldId="256"/>
        </pc:sldMkLst>
        <pc:spChg chg="mod">
          <ac:chgData name="Марина Шелагинова" userId="0ce71829d5ccc9b9" providerId="LiveId" clId="{D230640B-3F25-4408-AEB2-39B607849292}" dt="2025-12-23T13:05:56.787" v="1888" actId="14100"/>
          <ac:spMkLst>
            <pc:docMk/>
            <pc:sldMk cId="586504137" sldId="256"/>
            <ac:spMk id="2" creationId="{7CC54501-1DA7-4998-5D14-4D0424FA9A95}"/>
          </ac:spMkLst>
        </pc:spChg>
        <pc:spChg chg="mod">
          <ac:chgData name="Марина Шелагинова" userId="0ce71829d5ccc9b9" providerId="LiveId" clId="{D230640B-3F25-4408-AEB2-39B607849292}" dt="2025-12-23T13:06:01.910" v="1889" actId="1076"/>
          <ac:spMkLst>
            <pc:docMk/>
            <pc:sldMk cId="586504137" sldId="256"/>
            <ac:spMk id="3" creationId="{EAA7B4C5-3C1B-E3E5-43D8-68905BCE66F2}"/>
          </ac:spMkLst>
        </pc:spChg>
        <pc:spChg chg="add mod">
          <ac:chgData name="Марина Шелагинова" userId="0ce71829d5ccc9b9" providerId="LiveId" clId="{D230640B-3F25-4408-AEB2-39B607849292}" dt="2025-12-23T12:24:33.065" v="1848" actId="1076"/>
          <ac:spMkLst>
            <pc:docMk/>
            <pc:sldMk cId="586504137" sldId="256"/>
            <ac:spMk id="4" creationId="{9E748A38-277B-9385-31BE-2FBFC4A48088}"/>
          </ac:spMkLst>
        </pc:spChg>
        <pc:spChg chg="add mod">
          <ac:chgData name="Марина Шелагинова" userId="0ce71829d5ccc9b9" providerId="LiveId" clId="{D230640B-3F25-4408-AEB2-39B607849292}" dt="2025-12-23T13:07:11.139" v="1891" actId="255"/>
          <ac:spMkLst>
            <pc:docMk/>
            <pc:sldMk cId="586504137" sldId="256"/>
            <ac:spMk id="5" creationId="{68E2C4A9-0DB7-4FA8-C939-0BBC89D10773}"/>
          </ac:spMkLst>
        </pc:spChg>
      </pc:sldChg>
      <pc:sldChg chg="addSp delSp modSp mod">
        <pc:chgData name="Марина Шелагинова" userId="0ce71829d5ccc9b9" providerId="LiveId" clId="{D230640B-3F25-4408-AEB2-39B607849292}" dt="2025-12-23T13:19:03.399" v="1984" actId="1076"/>
        <pc:sldMkLst>
          <pc:docMk/>
          <pc:sldMk cId="3179320495" sldId="257"/>
        </pc:sldMkLst>
        <pc:spChg chg="mod">
          <ac:chgData name="Марина Шелагинова" userId="0ce71829d5ccc9b9" providerId="LiveId" clId="{D230640B-3F25-4408-AEB2-39B607849292}" dt="2025-12-23T13:09:35.074" v="1928" actId="20577"/>
          <ac:spMkLst>
            <pc:docMk/>
            <pc:sldMk cId="3179320495" sldId="257"/>
            <ac:spMk id="2" creationId="{6FE58D2D-01D6-7573-956B-DE41E83BFADB}"/>
          </ac:spMkLst>
        </pc:spChg>
        <pc:spChg chg="del mod">
          <ac:chgData name="Марина Шелагинова" userId="0ce71829d5ccc9b9" providerId="LiveId" clId="{D230640B-3F25-4408-AEB2-39B607849292}" dt="2025-12-23T13:08:53.816" v="1893" actId="478"/>
          <ac:spMkLst>
            <pc:docMk/>
            <pc:sldMk cId="3179320495" sldId="257"/>
            <ac:spMk id="3" creationId="{8D37E869-45E7-D0CB-F3B0-D74725AE7BCE}"/>
          </ac:spMkLst>
        </pc:spChg>
        <pc:spChg chg="add mod">
          <ac:chgData name="Марина Шелагинова" userId="0ce71829d5ccc9b9" providerId="LiveId" clId="{D230640B-3F25-4408-AEB2-39B607849292}" dt="2025-12-23T13:19:03.399" v="1984" actId="1076"/>
          <ac:spMkLst>
            <pc:docMk/>
            <pc:sldMk cId="3179320495" sldId="257"/>
            <ac:spMk id="4" creationId="{F06298BC-2C76-44D6-1580-68ADD62EB263}"/>
          </ac:spMkLst>
        </pc:spChg>
        <pc:spChg chg="del mod">
          <ac:chgData name="Марина Шелагинова" userId="0ce71829d5ccc9b9" providerId="LiveId" clId="{D230640B-3F25-4408-AEB2-39B607849292}" dt="2025-12-23T13:09:04.010" v="1896" actId="478"/>
          <ac:spMkLst>
            <pc:docMk/>
            <pc:sldMk cId="3179320495" sldId="257"/>
            <ac:spMk id="6" creationId="{9694FBA1-8423-0453-0C30-BA5753B8C8C9}"/>
          </ac:spMkLst>
        </pc:spChg>
        <pc:spChg chg="del">
          <ac:chgData name="Марина Шелагинова" userId="0ce71829d5ccc9b9" providerId="LiveId" clId="{D230640B-3F25-4408-AEB2-39B607849292}" dt="2025-12-23T13:09:00.236" v="1895" actId="478"/>
          <ac:spMkLst>
            <pc:docMk/>
            <pc:sldMk cId="3179320495" sldId="257"/>
            <ac:spMk id="7" creationId="{BC47335C-DD80-A12E-A18B-695B043C7167}"/>
          </ac:spMkLst>
        </pc:spChg>
        <pc:spChg chg="add del mod">
          <ac:chgData name="Марина Шелагинова" userId="0ce71829d5ccc9b9" providerId="LiveId" clId="{D230640B-3F25-4408-AEB2-39B607849292}" dt="2025-12-23T13:08:56.413" v="1894" actId="478"/>
          <ac:spMkLst>
            <pc:docMk/>
            <pc:sldMk cId="3179320495" sldId="257"/>
            <ac:spMk id="8" creationId="{E5177588-DC90-94A1-8DE9-08B152139FD1}"/>
          </ac:spMkLst>
        </pc:spChg>
        <pc:spChg chg="add mod">
          <ac:chgData name="Марина Шелагинова" userId="0ce71829d5ccc9b9" providerId="LiveId" clId="{D230640B-3F25-4408-AEB2-39B607849292}" dt="2025-12-23T13:18:30.881" v="1983" actId="1076"/>
          <ac:spMkLst>
            <pc:docMk/>
            <pc:sldMk cId="3179320495" sldId="257"/>
            <ac:spMk id="10" creationId="{F0FC8ADB-80DF-695B-67A5-8D4EF9FBD088}"/>
          </ac:spMkLst>
        </pc:spChg>
        <pc:graphicFrameChg chg="add mod modGraphic">
          <ac:chgData name="Марина Шелагинова" userId="0ce71829d5ccc9b9" providerId="LiveId" clId="{D230640B-3F25-4408-AEB2-39B607849292}" dt="2025-12-23T13:16:52.043" v="1973" actId="20577"/>
          <ac:graphicFrameMkLst>
            <pc:docMk/>
            <pc:sldMk cId="3179320495" sldId="257"/>
            <ac:graphicFrameMk id="9" creationId="{C5A99A42-57F1-4544-6D11-C236D39048AD}"/>
          </ac:graphicFrameMkLst>
        </pc:graphicFrameChg>
      </pc:sldChg>
      <pc:sldChg chg="addSp delSp modSp mod">
        <pc:chgData name="Марина Шелагинова" userId="0ce71829d5ccc9b9" providerId="LiveId" clId="{D230640B-3F25-4408-AEB2-39B607849292}" dt="2025-12-23T20:18:24.115" v="2100" actId="20577"/>
        <pc:sldMkLst>
          <pc:docMk/>
          <pc:sldMk cId="994212538" sldId="264"/>
        </pc:sldMkLst>
        <pc:spChg chg="mod">
          <ac:chgData name="Марина Шелагинова" userId="0ce71829d5ccc9b9" providerId="LiveId" clId="{D230640B-3F25-4408-AEB2-39B607849292}" dt="2025-12-20T13:46:13.838" v="1602" actId="20577"/>
          <ac:spMkLst>
            <pc:docMk/>
            <pc:sldMk cId="994212538" sldId="264"/>
            <ac:spMk id="2" creationId="{6DE6FA61-7CA3-40AC-C277-298845D59984}"/>
          </ac:spMkLst>
        </pc:spChg>
        <pc:spChg chg="add mod">
          <ac:chgData name="Марина Шелагинова" userId="0ce71829d5ccc9b9" providerId="LiveId" clId="{D230640B-3F25-4408-AEB2-39B607849292}" dt="2025-12-20T13:54:24.343" v="1722" actId="123"/>
          <ac:spMkLst>
            <pc:docMk/>
            <pc:sldMk cId="994212538" sldId="264"/>
            <ac:spMk id="3" creationId="{D930267E-C943-2491-8A09-98872EEB0FE1}"/>
          </ac:spMkLst>
        </pc:spChg>
        <pc:spChg chg="add del mod">
          <ac:chgData name="Марина Шелагинова" userId="0ce71829d5ccc9b9" providerId="LiveId" clId="{D230640B-3F25-4408-AEB2-39B607849292}" dt="2025-12-23T20:17:48.550" v="2094" actId="478"/>
          <ac:spMkLst>
            <pc:docMk/>
            <pc:sldMk cId="994212538" sldId="264"/>
            <ac:spMk id="4" creationId="{F50130B2-7A12-988B-DA86-CE586A8D9BDA}"/>
          </ac:spMkLst>
        </pc:spChg>
        <pc:spChg chg="add mod">
          <ac:chgData name="Марина Шелагинова" userId="0ce71829d5ccc9b9" providerId="LiveId" clId="{D230640B-3F25-4408-AEB2-39B607849292}" dt="2025-12-23T20:18:24.115" v="2100" actId="20577"/>
          <ac:spMkLst>
            <pc:docMk/>
            <pc:sldMk cId="994212538" sldId="264"/>
            <ac:spMk id="5" creationId="{1D2DE54C-9654-A49E-7E5B-29A51492CDDE}"/>
          </ac:spMkLst>
        </pc:spChg>
      </pc:sldChg>
      <pc:sldChg chg="addSp delSp modSp add mod setBg addAnim delAnim">
        <pc:chgData name="Марина Шелагинова" userId="0ce71829d5ccc9b9" providerId="LiveId" clId="{D230640B-3F25-4408-AEB2-39B607849292}" dt="2025-12-24T07:00:33.209" v="3107" actId="20577"/>
        <pc:sldMkLst>
          <pc:docMk/>
          <pc:sldMk cId="1533020269" sldId="265"/>
        </pc:sldMkLst>
        <pc:spChg chg="mod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2" creationId="{5DAD7002-F367-ECEF-8759-3D6908596E7C}"/>
          </ac:spMkLst>
        </pc:spChg>
        <pc:spChg chg="add mod">
          <ac:chgData name="Марина Шелагинова" userId="0ce71829d5ccc9b9" providerId="LiveId" clId="{D230640B-3F25-4408-AEB2-39B607849292}" dt="2025-12-23T21:00:26.946" v="2262" actId="1076"/>
          <ac:spMkLst>
            <pc:docMk/>
            <pc:sldMk cId="1533020269" sldId="265"/>
            <ac:spMk id="9" creationId="{F36FA857-F02B-B8A3-DA61-ED9F3605F17B}"/>
          </ac:spMkLst>
        </pc:spChg>
        <pc:spChg chg="add mod">
          <ac:chgData name="Марина Шелагинова" userId="0ce71829d5ccc9b9" providerId="LiveId" clId="{D230640B-3F25-4408-AEB2-39B607849292}" dt="2025-12-23T21:01:14.995" v="2273" actId="255"/>
          <ac:spMkLst>
            <pc:docMk/>
            <pc:sldMk cId="1533020269" sldId="265"/>
            <ac:spMk id="10" creationId="{5C39EC3C-E669-D16B-2F8C-6F364AA99122}"/>
          </ac:spMkLst>
        </pc:spChg>
        <pc:spChg chg="add mod">
          <ac:chgData name="Марина Шелагинова" userId="0ce71829d5ccc9b9" providerId="LiveId" clId="{D230640B-3F25-4408-AEB2-39B607849292}" dt="2025-12-23T21:01:37.682" v="2277" actId="2711"/>
          <ac:spMkLst>
            <pc:docMk/>
            <pc:sldMk cId="1533020269" sldId="265"/>
            <ac:spMk id="11" creationId="{3FC0DE7B-545A-EB3E-676A-285336712777}"/>
          </ac:spMkLst>
        </pc:spChg>
        <pc:spChg chg="add mod">
          <ac:chgData name="Марина Шелагинова" userId="0ce71829d5ccc9b9" providerId="LiveId" clId="{D230640B-3F25-4408-AEB2-39B607849292}" dt="2025-12-24T07:00:33.209" v="3107" actId="20577"/>
          <ac:spMkLst>
            <pc:docMk/>
            <pc:sldMk cId="1533020269" sldId="265"/>
            <ac:spMk id="12" creationId="{66BEDA69-B694-E7DD-8899-3626EF7E1F63}"/>
          </ac:spMkLst>
        </pc:spChg>
        <pc:picChg chg="add del mod">
          <ac:chgData name="Марина Шелагинова" userId="0ce71829d5ccc9b9" providerId="LiveId" clId="{D230640B-3F25-4408-AEB2-39B607849292}" dt="2025-12-23T20:54:44.027" v="2192" actId="478"/>
          <ac:picMkLst>
            <pc:docMk/>
            <pc:sldMk cId="1533020269" sldId="265"/>
            <ac:picMk id="3" creationId="{59C3FC00-EDD6-7551-D6A2-EF9672A3B44E}"/>
          </ac:picMkLst>
        </pc:picChg>
        <pc:picChg chg="add del mod ord">
          <ac:chgData name="Марина Шелагинова" userId="0ce71829d5ccc9b9" providerId="LiveId" clId="{D230640B-3F25-4408-AEB2-39B607849292}" dt="2025-12-23T20:55:03.785" v="2201" actId="478"/>
          <ac:picMkLst>
            <pc:docMk/>
            <pc:sldMk cId="1533020269" sldId="265"/>
            <ac:picMk id="4" creationId="{5CD33237-4315-2458-3777-0DA34E8E7A96}"/>
          </ac:picMkLst>
        </pc:picChg>
        <pc:picChg chg="add del mod ord">
          <ac:chgData name="Марина Шелагинова" userId="0ce71829d5ccc9b9" providerId="LiveId" clId="{D230640B-3F25-4408-AEB2-39B607849292}" dt="2025-12-23T20:55:13.791" v="2207" actId="478"/>
          <ac:picMkLst>
            <pc:docMk/>
            <pc:sldMk cId="1533020269" sldId="265"/>
            <ac:picMk id="5" creationId="{DF16DBBF-A2A8-637A-02B5-D574238346C6}"/>
          </ac:picMkLst>
        </pc:picChg>
        <pc:picChg chg="add del mod">
          <ac:chgData name="Марина Шелагинова" userId="0ce71829d5ccc9b9" providerId="LiveId" clId="{D230640B-3F25-4408-AEB2-39B607849292}" dt="2025-12-23T22:29:41.592" v="2776" actId="478"/>
          <ac:picMkLst>
            <pc:docMk/>
            <pc:sldMk cId="1533020269" sldId="265"/>
            <ac:picMk id="6" creationId="{B697EBD1-55FA-04D2-94FC-DB3555DF5D4E}"/>
          </ac:picMkLst>
        </pc:picChg>
        <pc:picChg chg="add del mod">
          <ac:chgData name="Марина Шелагинова" userId="0ce71829d5ccc9b9" providerId="LiveId" clId="{D230640B-3F25-4408-AEB2-39B607849292}" dt="2025-12-23T22:29:58.645" v="2782" actId="478"/>
          <ac:picMkLst>
            <pc:docMk/>
            <pc:sldMk cId="1533020269" sldId="265"/>
            <ac:picMk id="7" creationId="{0AD52C4D-1813-7C52-8935-B1D4E18CF285}"/>
          </ac:picMkLst>
        </pc:picChg>
        <pc:picChg chg="add del mod">
          <ac:chgData name="Марина Шелагинова" userId="0ce71829d5ccc9b9" providerId="LiveId" clId="{D230640B-3F25-4408-AEB2-39B607849292}" dt="2025-12-23T22:30:26.070" v="2789" actId="478"/>
          <ac:picMkLst>
            <pc:docMk/>
            <pc:sldMk cId="1533020269" sldId="265"/>
            <ac:picMk id="8" creationId="{189FA8A1-59E3-9742-D038-6496C1F51B7E}"/>
          </ac:picMkLst>
        </pc:picChg>
        <pc:picChg chg="add mod">
          <ac:chgData name="Марина Шелагинова" userId="0ce71829d5ccc9b9" providerId="LiveId" clId="{D230640B-3F25-4408-AEB2-39B607849292}" dt="2025-12-23T22:29:44.419" v="2777" actId="1076"/>
          <ac:picMkLst>
            <pc:docMk/>
            <pc:sldMk cId="1533020269" sldId="265"/>
            <ac:picMk id="13" creationId="{3C22544C-DD17-447B-E4CB-FBB97E30AF65}"/>
          </ac:picMkLst>
        </pc:picChg>
        <pc:picChg chg="add mod">
          <ac:chgData name="Марина Шелагинова" userId="0ce71829d5ccc9b9" providerId="LiveId" clId="{D230640B-3F25-4408-AEB2-39B607849292}" dt="2025-12-23T22:30:33.311" v="2791" actId="1076"/>
          <ac:picMkLst>
            <pc:docMk/>
            <pc:sldMk cId="1533020269" sldId="265"/>
            <ac:picMk id="14" creationId="{62D9D452-42D2-48CF-E61E-F976204DF17B}"/>
          </ac:picMkLst>
        </pc:picChg>
        <pc:picChg chg="add mod">
          <ac:chgData name="Марина Шелагинова" userId="0ce71829d5ccc9b9" providerId="LiveId" clId="{D230640B-3F25-4408-AEB2-39B607849292}" dt="2025-12-23T22:38:02.054" v="2812" actId="14100"/>
          <ac:picMkLst>
            <pc:docMk/>
            <pc:sldMk cId="1533020269" sldId="265"/>
            <ac:picMk id="15" creationId="{A2C37A10-107E-96DF-F8D1-A0F1CD12DD8D}"/>
          </ac:picMkLst>
        </pc:picChg>
      </pc:sldChg>
      <pc:sldChg chg="addSp modSp add mod">
        <pc:chgData name="Марина Шелагинова" userId="0ce71829d5ccc9b9" providerId="LiveId" clId="{D230640B-3F25-4408-AEB2-39B607849292}" dt="2025-12-24T07:00:43.486" v="3111" actId="20577"/>
        <pc:sldMkLst>
          <pc:docMk/>
          <pc:sldMk cId="2809431701" sldId="266"/>
        </pc:sldMkLst>
        <pc:spChg chg="mod">
          <ac:chgData name="Марина Шелагинова" userId="0ce71829d5ccc9b9" providerId="LiveId" clId="{D230640B-3F25-4408-AEB2-39B607849292}" dt="2025-12-10T11:50:21.439" v="52" actId="20577"/>
          <ac:spMkLst>
            <pc:docMk/>
            <pc:sldMk cId="2809431701" sldId="266"/>
            <ac:spMk id="2" creationId="{220092BB-14E6-59E7-F6B7-24FD149B4D87}"/>
          </ac:spMkLst>
        </pc:spChg>
        <pc:spChg chg="add mod">
          <ac:chgData name="Марина Шелагинова" userId="0ce71829d5ccc9b9" providerId="LiveId" clId="{D230640B-3F25-4408-AEB2-39B607849292}" dt="2025-12-24T07:00:43.486" v="3111" actId="20577"/>
          <ac:spMkLst>
            <pc:docMk/>
            <pc:sldMk cId="2809431701" sldId="266"/>
            <ac:spMk id="3" creationId="{FB72F015-10A8-F294-4FEC-66A4850985E1}"/>
          </ac:spMkLst>
        </pc:spChg>
        <pc:spChg chg="add mod">
          <ac:chgData name="Марина Шелагинова" userId="0ce71829d5ccc9b9" providerId="LiveId" clId="{D230640B-3F25-4408-AEB2-39B607849292}" dt="2025-12-24T05:58:48.004" v="2984" actId="20577"/>
          <ac:spMkLst>
            <pc:docMk/>
            <pc:sldMk cId="2809431701" sldId="266"/>
            <ac:spMk id="9" creationId="{1BA62D0E-59E5-5D06-6271-440743E93A99}"/>
          </ac:spMkLst>
        </pc:spChg>
        <pc:spChg chg="add mod">
          <ac:chgData name="Марина Шелагинова" userId="0ce71829d5ccc9b9" providerId="LiveId" clId="{D230640B-3F25-4408-AEB2-39B607849292}" dt="2025-12-24T05:58:45.906" v="2983" actId="20577"/>
          <ac:spMkLst>
            <pc:docMk/>
            <pc:sldMk cId="2809431701" sldId="266"/>
            <ac:spMk id="10" creationId="{C530FF28-3473-3ACB-0F29-D3D38C0BE861}"/>
          </ac:spMkLst>
        </pc:spChg>
        <pc:spChg chg="add mod">
          <ac:chgData name="Марина Шелагинова" userId="0ce71829d5ccc9b9" providerId="LiveId" clId="{D230640B-3F25-4408-AEB2-39B607849292}" dt="2025-12-24T05:58:52.545" v="2987" actId="20577"/>
          <ac:spMkLst>
            <pc:docMk/>
            <pc:sldMk cId="2809431701" sldId="266"/>
            <ac:spMk id="11" creationId="{A2A06056-BC11-A450-CF7E-CD58DD3937D3}"/>
          </ac:spMkLst>
        </pc:spChg>
        <pc:picChg chg="add mod modCrop">
          <ac:chgData name="Марина Шелагинова" userId="0ce71829d5ccc9b9" providerId="LiveId" clId="{D230640B-3F25-4408-AEB2-39B607849292}" dt="2025-12-15T11:32:58.102" v="489" actId="1076"/>
          <ac:picMkLst>
            <pc:docMk/>
            <pc:sldMk cId="2809431701" sldId="266"/>
            <ac:picMk id="4" creationId="{3A1FFC6D-BB08-4751-F486-7C2C678AE1B6}"/>
          </ac:picMkLst>
        </pc:picChg>
        <pc:picChg chg="add mod modCrop">
          <ac:chgData name="Марина Шелагинова" userId="0ce71829d5ccc9b9" providerId="LiveId" clId="{D230640B-3F25-4408-AEB2-39B607849292}" dt="2025-12-15T11:32:56.551" v="488" actId="1076"/>
          <ac:picMkLst>
            <pc:docMk/>
            <pc:sldMk cId="2809431701" sldId="266"/>
            <ac:picMk id="6" creationId="{8C19E817-0EBC-4250-27B4-3A6B76439661}"/>
          </ac:picMkLst>
        </pc:picChg>
        <pc:picChg chg="add mod modCrop">
          <ac:chgData name="Марина Шелагинова" userId="0ce71829d5ccc9b9" providerId="LiveId" clId="{D230640B-3F25-4408-AEB2-39B607849292}" dt="2025-12-15T11:33:00.715" v="490" actId="1076"/>
          <ac:picMkLst>
            <pc:docMk/>
            <pc:sldMk cId="2809431701" sldId="266"/>
            <ac:picMk id="8" creationId="{BE1C79D8-CB40-7865-EA9A-88D7637FA315}"/>
          </ac:picMkLst>
        </pc:picChg>
      </pc:sldChg>
      <pc:sldChg chg="addSp modSp add mod">
        <pc:chgData name="Марина Шелагинова" userId="0ce71829d5ccc9b9" providerId="LiveId" clId="{D230640B-3F25-4408-AEB2-39B607849292}" dt="2025-12-24T06:06:35.952" v="3017" actId="20577"/>
        <pc:sldMkLst>
          <pc:docMk/>
          <pc:sldMk cId="2935688483" sldId="267"/>
        </pc:sldMkLst>
        <pc:spChg chg="mod">
          <ac:chgData name="Марина Шелагинова" userId="0ce71829d5ccc9b9" providerId="LiveId" clId="{D230640B-3F25-4408-AEB2-39B607849292}" dt="2025-12-10T11:50:59.072" v="86" actId="20577"/>
          <ac:spMkLst>
            <pc:docMk/>
            <pc:sldMk cId="2935688483" sldId="267"/>
            <ac:spMk id="2" creationId="{C8F01DE7-ED1F-88F0-0990-550FE0FB8634}"/>
          </ac:spMkLst>
        </pc:spChg>
        <pc:spChg chg="add mod">
          <ac:chgData name="Марина Шелагинова" userId="0ce71829d5ccc9b9" providerId="LiveId" clId="{D230640B-3F25-4408-AEB2-39B607849292}" dt="2025-12-24T06:06:35.952" v="3017" actId="20577"/>
          <ac:spMkLst>
            <pc:docMk/>
            <pc:sldMk cId="2935688483" sldId="267"/>
            <ac:spMk id="3" creationId="{FB42DB74-F596-A335-1B8D-7F4FE8330780}"/>
          </ac:spMkLst>
        </pc:spChg>
        <pc:spChg chg="add mod">
          <ac:chgData name="Марина Шелагинова" userId="0ce71829d5ccc9b9" providerId="LiveId" clId="{D230640B-3F25-4408-AEB2-39B607849292}" dt="2025-12-24T06:04:28.665" v="3007" actId="20577"/>
          <ac:spMkLst>
            <pc:docMk/>
            <pc:sldMk cId="2935688483" sldId="267"/>
            <ac:spMk id="4" creationId="{F2711D35-F92D-F7D8-987C-C2A3015FE329}"/>
          </ac:spMkLst>
        </pc:spChg>
      </pc:sldChg>
      <pc:sldChg chg="addSp delSp modSp add mod ord">
        <pc:chgData name="Марина Шелагинова" userId="0ce71829d5ccc9b9" providerId="LiveId" clId="{D230640B-3F25-4408-AEB2-39B607849292}" dt="2025-12-23T20:16:47.856" v="2091" actId="1076"/>
        <pc:sldMkLst>
          <pc:docMk/>
          <pc:sldMk cId="2571859490" sldId="268"/>
        </pc:sldMkLst>
        <pc:spChg chg="mod">
          <ac:chgData name="Марина Шелагинова" userId="0ce71829d5ccc9b9" providerId="LiveId" clId="{D230640B-3F25-4408-AEB2-39B607849292}" dt="2025-12-10T14:18:39.076" v="113" actId="113"/>
          <ac:spMkLst>
            <pc:docMk/>
            <pc:sldMk cId="2571859490" sldId="268"/>
            <ac:spMk id="2" creationId="{A1F5611C-787B-F512-04F6-1DCAE1295217}"/>
          </ac:spMkLst>
        </pc:spChg>
        <pc:spChg chg="add mod">
          <ac:chgData name="Марина Шелагинова" userId="0ce71829d5ccc9b9" providerId="LiveId" clId="{D230640B-3F25-4408-AEB2-39B607849292}" dt="2025-12-23T20:16:12.653" v="2083" actId="1076"/>
          <ac:spMkLst>
            <pc:docMk/>
            <pc:sldMk cId="2571859490" sldId="268"/>
            <ac:spMk id="3" creationId="{81A7AD88-1E2A-A658-EFF6-757255DD781A}"/>
          </ac:spMkLst>
        </pc:spChg>
        <pc:spChg chg="add del mod">
          <ac:chgData name="Марина Шелагинова" userId="0ce71829d5ccc9b9" providerId="LiveId" clId="{D230640B-3F25-4408-AEB2-39B607849292}" dt="2025-12-23T20:10:07.170" v="1993" actId="478"/>
          <ac:spMkLst>
            <pc:docMk/>
            <pc:sldMk cId="2571859490" sldId="268"/>
            <ac:spMk id="4" creationId="{DFCD702C-41CB-B4F8-FC92-3DF8498E7974}"/>
          </ac:spMkLst>
        </pc:spChg>
        <pc:spChg chg="add mod">
          <ac:chgData name="Марина Шелагинова" userId="0ce71829d5ccc9b9" providerId="LiveId" clId="{D230640B-3F25-4408-AEB2-39B607849292}" dt="2025-12-23T20:10:04.635" v="1992" actId="20577"/>
          <ac:spMkLst>
            <pc:docMk/>
            <pc:sldMk cId="2571859490" sldId="268"/>
            <ac:spMk id="5" creationId="{7C85A8F5-65EF-C980-8FC9-523AD639F8CA}"/>
          </ac:spMkLst>
        </pc:spChg>
        <pc:spChg chg="add mod">
          <ac:chgData name="Марина Шелагинова" userId="0ce71829d5ccc9b9" providerId="LiveId" clId="{D230640B-3F25-4408-AEB2-39B607849292}" dt="2025-12-23T20:16:47.856" v="2091" actId="1076"/>
          <ac:spMkLst>
            <pc:docMk/>
            <pc:sldMk cId="2571859490" sldId="268"/>
            <ac:spMk id="7" creationId="{A4C82D57-9E4B-0DCF-278E-BA2C7C65E63D}"/>
          </ac:spMkLst>
        </pc:spChg>
        <pc:picChg chg="add mod">
          <ac:chgData name="Марина Шелагинова" userId="0ce71829d5ccc9b9" providerId="LiveId" clId="{D230640B-3F25-4408-AEB2-39B607849292}" dt="2025-12-23T20:16:31.634" v="2090" actId="1076"/>
          <ac:picMkLst>
            <pc:docMk/>
            <pc:sldMk cId="2571859490" sldId="268"/>
            <ac:picMk id="6" creationId="{51E3EB2A-C038-DCB4-C7C5-BD312699C86C}"/>
          </ac:picMkLst>
        </pc:picChg>
        <pc:picChg chg="add mod">
          <ac:chgData name="Марина Шелагинова" userId="0ce71829d5ccc9b9" providerId="LiveId" clId="{D230640B-3F25-4408-AEB2-39B607849292}" dt="2025-12-23T20:10:51.759" v="2018" actId="1076"/>
          <ac:picMkLst>
            <pc:docMk/>
            <pc:sldMk cId="2571859490" sldId="268"/>
            <ac:picMk id="1026" creationId="{9A04817F-9BBA-44B5-9E7E-A2A378FD2048}"/>
          </ac:picMkLst>
        </pc:picChg>
      </pc:sldChg>
      <pc:sldChg chg="addSp delSp modSp add mod ord">
        <pc:chgData name="Марина Шелагинова" userId="0ce71829d5ccc9b9" providerId="LiveId" clId="{D230640B-3F25-4408-AEB2-39B607849292}" dt="2025-12-23T20:18:06.650" v="2097" actId="20577"/>
        <pc:sldMkLst>
          <pc:docMk/>
          <pc:sldMk cId="4197827816" sldId="269"/>
        </pc:sldMkLst>
        <pc:spChg chg="mod">
          <ac:chgData name="Марина Шелагинова" userId="0ce71829d5ccc9b9" providerId="LiveId" clId="{D230640B-3F25-4408-AEB2-39B607849292}" dt="2025-12-10T14:27:30.811" v="205" actId="313"/>
          <ac:spMkLst>
            <pc:docMk/>
            <pc:sldMk cId="4197827816" sldId="269"/>
            <ac:spMk id="2" creationId="{F5361002-0CDC-3D97-2DEB-AED05399323A}"/>
          </ac:spMkLst>
        </pc:spChg>
        <pc:spChg chg="add del mod">
          <ac:chgData name="Марина Шелагинова" userId="0ce71829d5ccc9b9" providerId="LiveId" clId="{D230640B-3F25-4408-AEB2-39B607849292}" dt="2025-12-23T20:17:46.243" v="2093" actId="478"/>
          <ac:spMkLst>
            <pc:docMk/>
            <pc:sldMk cId="4197827816" sldId="269"/>
            <ac:spMk id="3" creationId="{752C2492-B0D3-A485-3794-9BDBE336F91A}"/>
          </ac:spMkLst>
        </pc:spChg>
        <pc:spChg chg="add mod">
          <ac:chgData name="Марина Шелагинова" userId="0ce71829d5ccc9b9" providerId="LiveId" clId="{D230640B-3F25-4408-AEB2-39B607849292}" dt="2025-12-23T20:18:06.650" v="2097" actId="20577"/>
          <ac:spMkLst>
            <pc:docMk/>
            <pc:sldMk cId="4197827816" sldId="269"/>
            <ac:spMk id="4" creationId="{26DC7504-898E-0C2E-B78F-B2215819DDF1}"/>
          </ac:spMkLst>
        </pc:spChg>
        <pc:spChg chg="add mod">
          <ac:chgData name="Марина Шелагинова" userId="0ce71829d5ccc9b9" providerId="LiveId" clId="{D230640B-3F25-4408-AEB2-39B607849292}" dt="2025-12-10T14:36:15.849" v="244" actId="1076"/>
          <ac:spMkLst>
            <pc:docMk/>
            <pc:sldMk cId="4197827816" sldId="269"/>
            <ac:spMk id="8" creationId="{2DB8DEA0-F8FF-C94A-363B-5703CAA003FB}"/>
          </ac:spMkLst>
        </pc:spChg>
        <pc:spChg chg="add mod">
          <ac:chgData name="Марина Шелагинова" userId="0ce71829d5ccc9b9" providerId="LiveId" clId="{D230640B-3F25-4408-AEB2-39B607849292}" dt="2025-12-10T14:36:12.500" v="243" actId="1076"/>
          <ac:spMkLst>
            <pc:docMk/>
            <pc:sldMk cId="4197827816" sldId="269"/>
            <ac:spMk id="9" creationId="{526539C7-06D4-9A31-B683-8A8030462F6F}"/>
          </ac:spMkLst>
        </pc:spChg>
        <pc:picChg chg="add mod">
          <ac:chgData name="Марина Шелагинова" userId="0ce71829d5ccc9b9" providerId="LiveId" clId="{D230640B-3F25-4408-AEB2-39B607849292}" dt="2025-12-10T14:31:28.783" v="217" actId="1076"/>
          <ac:picMkLst>
            <pc:docMk/>
            <pc:sldMk cId="4197827816" sldId="269"/>
            <ac:picMk id="2050" creationId="{833450CB-20EB-4B09-618F-794CA1814B23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24T05:58:34.299" v="2979" actId="2696"/>
        <pc:sldMkLst>
          <pc:docMk/>
          <pc:sldMk cId="3899570970" sldId="272"/>
        </pc:sldMkLst>
        <pc:spChg chg="add mod">
          <ac:chgData name="Марина Шелагинова" userId="0ce71829d5ccc9b9" providerId="LiveId" clId="{D230640B-3F25-4408-AEB2-39B607849292}" dt="2025-12-23T21:03:30.785" v="2299" actId="2711"/>
          <ac:spMkLst>
            <pc:docMk/>
            <pc:sldMk cId="3899570970" sldId="272"/>
            <ac:spMk id="9" creationId="{F6B6DC65-5F28-EF4A-1E07-9D1C4B32FF4E}"/>
          </ac:spMkLst>
        </pc:spChg>
        <pc:spChg chg="add mod">
          <ac:chgData name="Марина Шелагинова" userId="0ce71829d5ccc9b9" providerId="LiveId" clId="{D230640B-3F25-4408-AEB2-39B607849292}" dt="2025-12-23T21:04:30.884" v="2309" actId="2711"/>
          <ac:spMkLst>
            <pc:docMk/>
            <pc:sldMk cId="3899570970" sldId="272"/>
            <ac:spMk id="10" creationId="{BFEACE8C-60B6-590D-F200-4B9E46BC5681}"/>
          </ac:spMkLst>
        </pc:spChg>
        <pc:spChg chg="add mod">
          <ac:chgData name="Марина Шелагинова" userId="0ce71829d5ccc9b9" providerId="LiveId" clId="{D230640B-3F25-4408-AEB2-39B607849292}" dt="2025-12-23T21:04:50.050" v="2313" actId="2711"/>
          <ac:spMkLst>
            <pc:docMk/>
            <pc:sldMk cId="3899570970" sldId="272"/>
            <ac:spMk id="11" creationId="{FCAFF04D-102E-7B77-B64E-576F46318828}"/>
          </ac:spMkLst>
        </pc:spChg>
        <pc:spChg chg="add mod">
          <ac:chgData name="Марина Шелагинова" userId="0ce71829d5ccc9b9" providerId="LiveId" clId="{D230640B-3F25-4408-AEB2-39B607849292}" dt="2025-12-23T22:11:17.471" v="2760" actId="20577"/>
          <ac:spMkLst>
            <pc:docMk/>
            <pc:sldMk cId="3899570970" sldId="272"/>
            <ac:spMk id="12" creationId="{A0FFF1D7-5979-7AD8-1DA2-EFF9CE8713D0}"/>
          </ac:spMkLst>
        </pc:spChg>
        <pc:picChg chg="add del mod">
          <ac:chgData name="Марина Шелагинова" userId="0ce71829d5ccc9b9" providerId="LiveId" clId="{D230640B-3F25-4408-AEB2-39B607849292}" dt="2025-12-23T22:31:25.090" v="2796" actId="478"/>
          <ac:picMkLst>
            <pc:docMk/>
            <pc:sldMk cId="3899570970" sldId="272"/>
            <ac:picMk id="3" creationId="{42F2BE8F-5B30-C3C2-A59B-08DDAEAE73BB}"/>
          </ac:picMkLst>
        </pc:picChg>
        <pc:picChg chg="add del mod">
          <ac:chgData name="Марина Шелагинова" userId="0ce71829d5ccc9b9" providerId="LiveId" clId="{D230640B-3F25-4408-AEB2-39B607849292}" dt="2025-12-23T22:31:45.088" v="2802" actId="478"/>
          <ac:picMkLst>
            <pc:docMk/>
            <pc:sldMk cId="3899570970" sldId="272"/>
            <ac:picMk id="4" creationId="{3AD456BB-79B0-1818-93C4-B7486DE87EA2}"/>
          </ac:picMkLst>
        </pc:picChg>
        <pc:picChg chg="add del mod">
          <ac:chgData name="Марина Шелагинова" userId="0ce71829d5ccc9b9" providerId="LiveId" clId="{D230640B-3F25-4408-AEB2-39B607849292}" dt="2025-12-23T22:32:06.932" v="2808" actId="478"/>
          <ac:picMkLst>
            <pc:docMk/>
            <pc:sldMk cId="3899570970" sldId="272"/>
            <ac:picMk id="5" creationId="{06388593-E545-AC68-B327-86A8816E2656}"/>
          </ac:picMkLst>
        </pc:picChg>
        <pc:picChg chg="add del mod">
          <ac:chgData name="Марина Шелагинова" userId="0ce71829d5ccc9b9" providerId="LiveId" clId="{D230640B-3F25-4408-AEB2-39B607849292}" dt="2025-12-23T20:55:30.912" v="2212" actId="478"/>
          <ac:picMkLst>
            <pc:docMk/>
            <pc:sldMk cId="3899570970" sldId="272"/>
            <ac:picMk id="6" creationId="{625B32CA-4270-6357-7122-FE8D8CAE5212}"/>
          </ac:picMkLst>
        </pc:picChg>
        <pc:picChg chg="add del mod">
          <ac:chgData name="Марина Шелагинова" userId="0ce71829d5ccc9b9" providerId="LiveId" clId="{D230640B-3F25-4408-AEB2-39B607849292}" dt="2025-12-23T20:55:43.275" v="2218" actId="478"/>
          <ac:picMkLst>
            <pc:docMk/>
            <pc:sldMk cId="3899570970" sldId="272"/>
            <ac:picMk id="7" creationId="{DBDCD119-442D-871B-544F-811869324A00}"/>
          </ac:picMkLst>
        </pc:picChg>
        <pc:picChg chg="add del mod">
          <ac:chgData name="Марина Шелагинова" userId="0ce71829d5ccc9b9" providerId="LiveId" clId="{D230640B-3F25-4408-AEB2-39B607849292}" dt="2025-12-23T20:55:52.650" v="2221" actId="478"/>
          <ac:picMkLst>
            <pc:docMk/>
            <pc:sldMk cId="3899570970" sldId="272"/>
            <ac:picMk id="8" creationId="{A9C1B4DC-FAE6-A2E2-F054-DEC6F465EED4}"/>
          </ac:picMkLst>
        </pc:picChg>
        <pc:picChg chg="add mod">
          <ac:chgData name="Марина Шелагинова" userId="0ce71829d5ccc9b9" providerId="LiveId" clId="{D230640B-3F25-4408-AEB2-39B607849292}" dt="2025-12-23T22:31:27.914" v="2797" actId="1076"/>
          <ac:picMkLst>
            <pc:docMk/>
            <pc:sldMk cId="3899570970" sldId="272"/>
            <ac:picMk id="13" creationId="{296C568C-9637-3B74-B220-5B7FC9FD4771}"/>
          </ac:picMkLst>
        </pc:picChg>
        <pc:picChg chg="add mod">
          <ac:chgData name="Марина Шелагинова" userId="0ce71829d5ccc9b9" providerId="LiveId" clId="{D230640B-3F25-4408-AEB2-39B607849292}" dt="2025-12-23T22:31:48.032" v="2803" actId="1076"/>
          <ac:picMkLst>
            <pc:docMk/>
            <pc:sldMk cId="3899570970" sldId="272"/>
            <ac:picMk id="14" creationId="{0A13FAD0-8B19-C922-3C1B-76653E583E39}"/>
          </ac:picMkLst>
        </pc:picChg>
        <pc:picChg chg="add mod">
          <ac:chgData name="Марина Шелагинова" userId="0ce71829d5ccc9b9" providerId="LiveId" clId="{D230640B-3F25-4408-AEB2-39B607849292}" dt="2025-12-23T22:32:19.752" v="2811" actId="1076"/>
          <ac:picMkLst>
            <pc:docMk/>
            <pc:sldMk cId="3899570970" sldId="272"/>
            <ac:picMk id="15" creationId="{1C215E3C-CB71-59D9-0191-5025EB700A58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23T20:54:23.389" v="2191" actId="2696"/>
        <pc:sldMkLst>
          <pc:docMk/>
          <pc:sldMk cId="4161510080" sldId="273"/>
        </pc:sldMkLst>
      </pc:sldChg>
      <pc:sldChg chg="addSp delSp modSp add mod">
        <pc:chgData name="Марина Шелагинова" userId="0ce71829d5ccc9b9" providerId="LiveId" clId="{D230640B-3F25-4408-AEB2-39B607849292}" dt="2025-12-24T06:50:09.877" v="3075" actId="1076"/>
        <pc:sldMkLst>
          <pc:docMk/>
          <pc:sldMk cId="3779534530" sldId="274"/>
        </pc:sldMkLst>
        <pc:spChg chg="add mod">
          <ac:chgData name="Марина Шелагинова" userId="0ce71829d5ccc9b9" providerId="LiveId" clId="{D230640B-3F25-4408-AEB2-39B607849292}" dt="2025-12-15T11:41:16.727" v="590" actId="1076"/>
          <ac:spMkLst>
            <pc:docMk/>
            <pc:sldMk cId="3779534530" sldId="274"/>
            <ac:spMk id="5" creationId="{07355075-A419-2C63-7141-554E9CE2939C}"/>
          </ac:spMkLst>
        </pc:spChg>
        <pc:spChg chg="add mod">
          <ac:chgData name="Марина Шелагинова" userId="0ce71829d5ccc9b9" providerId="LiveId" clId="{D230640B-3F25-4408-AEB2-39B607849292}" dt="2025-12-23T22:09:32.368" v="2745" actId="20577"/>
          <ac:spMkLst>
            <pc:docMk/>
            <pc:sldMk cId="3779534530" sldId="274"/>
            <ac:spMk id="8" creationId="{F67616E9-F65E-B9FE-09B7-319BD5E951E4}"/>
          </ac:spMkLst>
        </pc:spChg>
        <pc:picChg chg="add del mod">
          <ac:chgData name="Марина Шелагинова" userId="0ce71829d5ccc9b9" providerId="LiveId" clId="{D230640B-3F25-4408-AEB2-39B607849292}" dt="2025-12-24T06:49:39.971" v="3064" actId="478"/>
          <ac:picMkLst>
            <pc:docMk/>
            <pc:sldMk cId="3779534530" sldId="274"/>
            <ac:picMk id="3" creationId="{890E1581-501A-AB06-9A0F-92061348C251}"/>
          </ac:picMkLst>
        </pc:picChg>
        <pc:picChg chg="add del mod">
          <ac:chgData name="Марина Шелагинова" userId="0ce71829d5ccc9b9" providerId="LiveId" clId="{D230640B-3F25-4408-AEB2-39B607849292}" dt="2025-12-24T06:49:50.007" v="3066" actId="478"/>
          <ac:picMkLst>
            <pc:docMk/>
            <pc:sldMk cId="3779534530" sldId="274"/>
            <ac:picMk id="4" creationId="{8F0E0DEC-5028-D6F6-194C-DFDAA0C90036}"/>
          </ac:picMkLst>
        </pc:picChg>
        <pc:picChg chg="add mod">
          <ac:chgData name="Марина Шелагинова" userId="0ce71829d5ccc9b9" providerId="LiveId" clId="{D230640B-3F25-4408-AEB2-39B607849292}" dt="2025-12-24T06:50:07.411" v="3074" actId="1076"/>
          <ac:picMkLst>
            <pc:docMk/>
            <pc:sldMk cId="3779534530" sldId="274"/>
            <ac:picMk id="6" creationId="{92F71656-A27A-CD22-525A-99E747E808B8}"/>
          </ac:picMkLst>
        </pc:picChg>
        <pc:picChg chg="add del mod">
          <ac:chgData name="Марина Шелагинова" userId="0ce71829d5ccc9b9" providerId="LiveId" clId="{D230640B-3F25-4408-AEB2-39B607849292}" dt="2025-12-23T20:47:08.308" v="2105" actId="478"/>
          <ac:picMkLst>
            <pc:docMk/>
            <pc:sldMk cId="3779534530" sldId="274"/>
            <ac:picMk id="6" creationId="{DBF05F55-F4EF-A5FE-A8D1-AE4DBD1DCFDC}"/>
          </ac:picMkLst>
        </pc:picChg>
        <pc:picChg chg="add del mod">
          <ac:chgData name="Марина Шелагинова" userId="0ce71829d5ccc9b9" providerId="LiveId" clId="{D230640B-3F25-4408-AEB2-39B607849292}" dt="2025-12-23T20:47:07.682" v="2104" actId="478"/>
          <ac:picMkLst>
            <pc:docMk/>
            <pc:sldMk cId="3779534530" sldId="274"/>
            <ac:picMk id="7" creationId="{2F3EC2F8-AE26-649C-DDEC-9FDBC5CDCEF4}"/>
          </ac:picMkLst>
        </pc:picChg>
        <pc:picChg chg="add mod">
          <ac:chgData name="Марина Шелагинова" userId="0ce71829d5ccc9b9" providerId="LiveId" clId="{D230640B-3F25-4408-AEB2-39B607849292}" dt="2025-12-24T06:50:09.877" v="3075" actId="1076"/>
          <ac:picMkLst>
            <pc:docMk/>
            <pc:sldMk cId="3779534530" sldId="274"/>
            <ac:picMk id="7" creationId="{BD0319AF-0983-4E2E-D526-1BE4D64914AC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24T06:55:00.856" v="3098" actId="1076"/>
        <pc:sldMkLst>
          <pc:docMk/>
          <pc:sldMk cId="2668674090" sldId="276"/>
        </pc:sldMkLst>
        <pc:spChg chg="mod">
          <ac:chgData name="Марина Шелагинова" userId="0ce71829d5ccc9b9" providerId="LiveId" clId="{D230640B-3F25-4408-AEB2-39B607849292}" dt="2025-12-15T11:44:12.442" v="643" actId="1076"/>
          <ac:spMkLst>
            <pc:docMk/>
            <pc:sldMk cId="2668674090" sldId="276"/>
            <ac:spMk id="5" creationId="{4A7319E1-5CA1-1072-D11D-E6480ED1FDC5}"/>
          </ac:spMkLst>
        </pc:spChg>
        <pc:spChg chg="add mod">
          <ac:chgData name="Марина Шелагинова" userId="0ce71829d5ccc9b9" providerId="LiveId" clId="{D230640B-3F25-4408-AEB2-39B607849292}" dt="2025-12-23T22:09:37.957" v="2748" actId="20577"/>
          <ac:spMkLst>
            <pc:docMk/>
            <pc:sldMk cId="2668674090" sldId="276"/>
            <ac:spMk id="8" creationId="{442F89EA-B24E-D423-1F70-CB27D1276EBA}"/>
          </ac:spMkLst>
        </pc:spChg>
        <pc:picChg chg="add del mod modCrop">
          <ac:chgData name="Марина Шелагинова" userId="0ce71829d5ccc9b9" providerId="LiveId" clId="{D230640B-3F25-4408-AEB2-39B607849292}" dt="2025-12-23T20:49:05.107" v="2136" actId="478"/>
          <ac:picMkLst>
            <pc:docMk/>
            <pc:sldMk cId="2668674090" sldId="276"/>
            <ac:picMk id="3" creationId="{BE59E8B9-09D4-89D1-7077-8AFBE600C334}"/>
          </ac:picMkLst>
        </pc:picChg>
        <pc:picChg chg="add del mod">
          <ac:chgData name="Марина Шелагинова" userId="0ce71829d5ccc9b9" providerId="LiveId" clId="{D230640B-3F25-4408-AEB2-39B607849292}" dt="2025-12-23T20:49:08.446" v="2139" actId="478"/>
          <ac:picMkLst>
            <pc:docMk/>
            <pc:sldMk cId="2668674090" sldId="276"/>
            <ac:picMk id="4" creationId="{7754DA79-2F98-F88C-3B2B-EB0FF9E64579}"/>
          </ac:picMkLst>
        </pc:picChg>
        <pc:picChg chg="add del mod">
          <ac:chgData name="Марина Шелагинова" userId="0ce71829d5ccc9b9" providerId="LiveId" clId="{D230640B-3F25-4408-AEB2-39B607849292}" dt="2025-12-23T22:45:30.913" v="2815" actId="478"/>
          <ac:picMkLst>
            <pc:docMk/>
            <pc:sldMk cId="2668674090" sldId="276"/>
            <ac:picMk id="6" creationId="{D9748286-BCA0-391C-736D-C76A252732FA}"/>
          </ac:picMkLst>
        </pc:picChg>
        <pc:picChg chg="add del mod">
          <ac:chgData name="Марина Шелагинова" userId="0ce71829d5ccc9b9" providerId="LiveId" clId="{D230640B-3F25-4408-AEB2-39B607849292}" dt="2025-12-23T22:45:47.596" v="2820" actId="478"/>
          <ac:picMkLst>
            <pc:docMk/>
            <pc:sldMk cId="2668674090" sldId="276"/>
            <ac:picMk id="7" creationId="{C7B3961D-4A66-DD0B-9725-EDB35FCF1198}"/>
          </ac:picMkLst>
        </pc:picChg>
        <pc:picChg chg="add mod">
          <ac:chgData name="Марина Шелагинова" userId="0ce71829d5ccc9b9" providerId="LiveId" clId="{D230640B-3F25-4408-AEB2-39B607849292}" dt="2025-12-23T22:46:06.678" v="2825" actId="1076"/>
          <ac:picMkLst>
            <pc:docMk/>
            <pc:sldMk cId="2668674090" sldId="276"/>
            <ac:picMk id="9" creationId="{8469ADA0-28AA-400D-D1B2-55A11014F618}"/>
          </ac:picMkLst>
        </pc:picChg>
        <pc:picChg chg="add mod">
          <ac:chgData name="Марина Шелагинова" userId="0ce71829d5ccc9b9" providerId="LiveId" clId="{D230640B-3F25-4408-AEB2-39B607849292}" dt="2025-12-24T06:55:00.856" v="3098" actId="1076"/>
          <ac:picMkLst>
            <pc:docMk/>
            <pc:sldMk cId="2668674090" sldId="276"/>
            <ac:picMk id="10" creationId="{FD2CCEC2-FFF6-DCE9-53E6-14660E34ADC6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24T06:55:38.080" v="3105" actId="1076"/>
        <pc:sldMkLst>
          <pc:docMk/>
          <pc:sldMk cId="1143292184" sldId="277"/>
        </pc:sldMkLst>
        <pc:spChg chg="add mod">
          <ac:chgData name="Марина Шелагинова" userId="0ce71829d5ccc9b9" providerId="LiveId" clId="{D230640B-3F25-4408-AEB2-39B607849292}" dt="2025-12-23T22:09:43.271" v="2751" actId="20577"/>
          <ac:spMkLst>
            <pc:docMk/>
            <pc:sldMk cId="1143292184" sldId="277"/>
            <ac:spMk id="10" creationId="{8EACBF0F-BEB8-F64E-74F1-3597CC80E510}"/>
          </ac:spMkLst>
        </pc:spChg>
        <pc:picChg chg="add del mod">
          <ac:chgData name="Марина Шелагинова" userId="0ce71829d5ccc9b9" providerId="LiveId" clId="{D230640B-3F25-4408-AEB2-39B607849292}" dt="2025-12-23T20:51:10.508" v="2168" actId="478"/>
          <ac:picMkLst>
            <pc:docMk/>
            <pc:sldMk cId="1143292184" sldId="277"/>
            <ac:picMk id="3" creationId="{02D765DD-A7A7-75E6-ABC4-2A345D87D974}"/>
          </ac:picMkLst>
        </pc:picChg>
        <pc:picChg chg="add del mod modCrop">
          <ac:chgData name="Марина Шелагинова" userId="0ce71829d5ccc9b9" providerId="LiveId" clId="{D230640B-3F25-4408-AEB2-39B607849292}" dt="2025-12-23T22:47:37.418" v="2842" actId="478"/>
          <ac:picMkLst>
            <pc:docMk/>
            <pc:sldMk cId="1143292184" sldId="277"/>
            <ac:picMk id="4" creationId="{20EEE886-D06A-70D6-1B51-CD4087222B13}"/>
          </ac:picMkLst>
        </pc:picChg>
        <pc:picChg chg="add mod">
          <ac:chgData name="Марина Шелагинова" userId="0ce71829d5ccc9b9" providerId="LiveId" clId="{D230640B-3F25-4408-AEB2-39B607849292}" dt="2025-12-24T06:55:31.232" v="3104" actId="1076"/>
          <ac:picMkLst>
            <pc:docMk/>
            <pc:sldMk cId="1143292184" sldId="277"/>
            <ac:picMk id="4" creationId="{6CFD6BB7-7BD4-C743-536E-A338C88E6A99}"/>
          </ac:picMkLst>
        </pc:picChg>
        <pc:picChg chg="add del mod modCrop">
          <ac:chgData name="Марина Шелагинова" userId="0ce71829d5ccc9b9" providerId="LiveId" clId="{D230640B-3F25-4408-AEB2-39B607849292}" dt="2025-12-23T20:49:22.246" v="2142" actId="478"/>
          <ac:picMkLst>
            <pc:docMk/>
            <pc:sldMk cId="1143292184" sldId="277"/>
            <ac:picMk id="7" creationId="{6AE79DF7-FA2D-D827-B877-AC2BD1DF8D5B}"/>
          </ac:picMkLst>
        </pc:picChg>
        <pc:picChg chg="add del mod">
          <ac:chgData name="Марина Шелагинова" userId="0ce71829d5ccc9b9" providerId="LiveId" clId="{D230640B-3F25-4408-AEB2-39B607849292}" dt="2025-12-23T22:47:07.647" v="2834" actId="478"/>
          <ac:picMkLst>
            <pc:docMk/>
            <pc:sldMk cId="1143292184" sldId="277"/>
            <ac:picMk id="8" creationId="{CC53B0B9-1EE1-C81B-7650-B72C975FB3C7}"/>
          </ac:picMkLst>
        </pc:picChg>
        <pc:picChg chg="add del mod">
          <ac:chgData name="Марина Шелагинова" userId="0ce71829d5ccc9b9" providerId="LiveId" clId="{D230640B-3F25-4408-AEB2-39B607849292}" dt="2025-12-23T20:49:30.852" v="2143" actId="478"/>
          <ac:picMkLst>
            <pc:docMk/>
            <pc:sldMk cId="1143292184" sldId="277"/>
            <ac:picMk id="9" creationId="{18C91876-4B78-1D4B-3C4A-80DCEB5B192B}"/>
          </ac:picMkLst>
        </pc:picChg>
        <pc:picChg chg="add mod">
          <ac:chgData name="Марина Шелагинова" userId="0ce71829d5ccc9b9" providerId="LiveId" clId="{D230640B-3F25-4408-AEB2-39B607849292}" dt="2025-12-24T06:55:38.080" v="3105" actId="1076"/>
          <ac:picMkLst>
            <pc:docMk/>
            <pc:sldMk cId="1143292184" sldId="277"/>
            <ac:picMk id="12" creationId="{4A4D13E1-2161-3539-A753-F7AE9D0FA452}"/>
          </ac:picMkLst>
        </pc:picChg>
        <pc:picChg chg="add del mod modCrop">
          <ac:chgData name="Марина Шелагинова" userId="0ce71829d5ccc9b9" providerId="LiveId" clId="{D230640B-3F25-4408-AEB2-39B607849292}" dt="2025-12-24T06:54:13.643" v="3076" actId="478"/>
          <ac:picMkLst>
            <pc:docMk/>
            <pc:sldMk cId="1143292184" sldId="277"/>
            <ac:picMk id="13" creationId="{E6A2E2F6-2878-1EFD-07E2-5AF96CB7EE13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24T06:54:25.078" v="3082" actId="2696"/>
        <pc:sldMkLst>
          <pc:docMk/>
          <pc:sldMk cId="1345294043" sldId="278"/>
        </pc:sldMkLst>
        <pc:spChg chg="add mod">
          <ac:chgData name="Марина Шелагинова" userId="0ce71829d5ccc9b9" providerId="LiveId" clId="{D230640B-3F25-4408-AEB2-39B607849292}" dt="2025-12-23T22:11:05.870" v="2754" actId="20577"/>
          <ac:spMkLst>
            <pc:docMk/>
            <pc:sldMk cId="1345294043" sldId="278"/>
            <ac:spMk id="7" creationId="{AB6EBB5E-2866-3792-0B81-F84007F55AE6}"/>
          </ac:spMkLst>
        </pc:spChg>
        <pc:picChg chg="add del mod">
          <ac:chgData name="Марина Шелагинова" userId="0ce71829d5ccc9b9" providerId="LiveId" clId="{D230640B-3F25-4408-AEB2-39B607849292}" dt="2025-12-23T20:49:46.691" v="2151" actId="478"/>
          <ac:picMkLst>
            <pc:docMk/>
            <pc:sldMk cId="1345294043" sldId="278"/>
            <ac:picMk id="3" creationId="{87299A45-B3C5-D2D1-8131-6EB421988FCE}"/>
          </ac:picMkLst>
        </pc:picChg>
        <pc:picChg chg="add del mod">
          <ac:chgData name="Марина Шелагинова" userId="0ce71829d5ccc9b9" providerId="LiveId" clId="{D230640B-3F25-4408-AEB2-39B607849292}" dt="2025-12-23T20:49:46.255" v="2150" actId="478"/>
          <ac:picMkLst>
            <pc:docMk/>
            <pc:sldMk cId="1345294043" sldId="278"/>
            <ac:picMk id="4" creationId="{42EE1D26-1D58-2B73-5690-306C6FE3577E}"/>
          </ac:picMkLst>
        </pc:picChg>
        <pc:picChg chg="add del mod">
          <ac:chgData name="Марина Шелагинова" userId="0ce71829d5ccc9b9" providerId="LiveId" clId="{D230640B-3F25-4408-AEB2-39B607849292}" dt="2025-12-23T22:48:15.544" v="2854" actId="478"/>
          <ac:picMkLst>
            <pc:docMk/>
            <pc:sldMk cId="1345294043" sldId="278"/>
            <ac:picMk id="6" creationId="{89B73950-0B29-3ACA-F09A-585A0CE805D5}"/>
          </ac:picMkLst>
        </pc:picChg>
        <pc:picChg chg="add mod">
          <ac:chgData name="Марина Шелагинова" userId="0ce71829d5ccc9b9" providerId="LiveId" clId="{D230640B-3F25-4408-AEB2-39B607849292}" dt="2025-12-23T22:48:19.260" v="2855" actId="1076"/>
          <ac:picMkLst>
            <pc:docMk/>
            <pc:sldMk cId="1345294043" sldId="278"/>
            <ac:picMk id="8" creationId="{FFAE8B5E-F087-A6B2-D321-20AF370557B1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23T21:57:42.611" v="2643" actId="2696"/>
        <pc:sldMkLst>
          <pc:docMk/>
          <pc:sldMk cId="4114549041" sldId="279"/>
        </pc:sldMkLst>
      </pc:sldChg>
      <pc:sldChg chg="modSp add del mod">
        <pc:chgData name="Марина Шелагинова" userId="0ce71829d5ccc9b9" providerId="LiveId" clId="{D230640B-3F25-4408-AEB2-39B607849292}" dt="2025-12-23T21:59:50.748" v="2662" actId="2696"/>
        <pc:sldMkLst>
          <pc:docMk/>
          <pc:sldMk cId="222372746" sldId="280"/>
        </pc:sldMkLst>
      </pc:sldChg>
      <pc:sldChg chg="addSp delSp modSp add mod">
        <pc:chgData name="Марина Шелагинова" userId="0ce71829d5ccc9b9" providerId="LiveId" clId="{D230640B-3F25-4408-AEB2-39B607849292}" dt="2025-12-24T07:00:50.085" v="3115" actId="20577"/>
        <pc:sldMkLst>
          <pc:docMk/>
          <pc:sldMk cId="1054276591" sldId="281"/>
        </pc:sldMkLst>
        <pc:spChg chg="mod">
          <ac:chgData name="Марина Шелагинова" userId="0ce71829d5ccc9b9" providerId="LiveId" clId="{D230640B-3F25-4408-AEB2-39B607849292}" dt="2025-12-15T18:21:37.289" v="1276" actId="20577"/>
          <ac:spMkLst>
            <pc:docMk/>
            <pc:sldMk cId="1054276591" sldId="281"/>
            <ac:spMk id="2" creationId="{2283DDF7-76F5-8DA3-113E-426CA7FE7FD2}"/>
          </ac:spMkLst>
        </pc:spChg>
        <pc:spChg chg="add mod">
          <ac:chgData name="Марина Шелагинова" userId="0ce71829d5ccc9b9" providerId="LiveId" clId="{D230640B-3F25-4408-AEB2-39B607849292}" dt="2025-12-24T07:00:50.085" v="3115" actId="20577"/>
          <ac:spMkLst>
            <pc:docMk/>
            <pc:sldMk cId="1054276591" sldId="281"/>
            <ac:spMk id="4" creationId="{7E0806D9-83D5-EF34-5CE8-7827010CE6FC}"/>
          </ac:spMkLst>
        </pc:spChg>
        <pc:spChg chg="add mod">
          <ac:chgData name="Марина Шелагинова" userId="0ce71829d5ccc9b9" providerId="LiveId" clId="{D230640B-3F25-4408-AEB2-39B607849292}" dt="2025-12-15T18:23:44.942" v="1308" actId="1076"/>
          <ac:spMkLst>
            <pc:docMk/>
            <pc:sldMk cId="1054276591" sldId="281"/>
            <ac:spMk id="5" creationId="{3704D27C-2EA8-808A-2195-2CD4BEFC214F}"/>
          </ac:spMkLst>
        </pc:spChg>
        <pc:picChg chg="add mod modCrop">
          <ac:chgData name="Марина Шелагинова" userId="0ce71829d5ccc9b9" providerId="LiveId" clId="{D230640B-3F25-4408-AEB2-39B607849292}" dt="2025-12-15T18:24:40.510" v="1316" actId="1076"/>
          <ac:picMkLst>
            <pc:docMk/>
            <pc:sldMk cId="1054276591" sldId="281"/>
            <ac:picMk id="3" creationId="{DB6692CA-C696-2BA7-E54B-2DA8E08EF08C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24T07:16:40.146" v="3124" actId="1076"/>
        <pc:sldMkLst>
          <pc:docMk/>
          <pc:sldMk cId="1018736986" sldId="282"/>
        </pc:sldMkLst>
        <pc:spChg chg="mod">
          <ac:chgData name="Марина Шелагинова" userId="0ce71829d5ccc9b9" providerId="LiveId" clId="{D230640B-3F25-4408-AEB2-39B607849292}" dt="2025-12-20T13:55:23.340" v="1729" actId="20577"/>
          <ac:spMkLst>
            <pc:docMk/>
            <pc:sldMk cId="1018736986" sldId="282"/>
            <ac:spMk id="2" creationId="{EEAEABBE-B5DF-7D98-8A6D-35A2132D7663}"/>
          </ac:spMkLst>
        </pc:spChg>
        <pc:spChg chg="add mod">
          <ac:chgData name="Марина Шелагинова" userId="0ce71829d5ccc9b9" providerId="LiveId" clId="{D230640B-3F25-4408-AEB2-39B607849292}" dt="2025-12-23T20:18:32.498" v="2103" actId="20577"/>
          <ac:spMkLst>
            <pc:docMk/>
            <pc:sldMk cId="1018736986" sldId="282"/>
            <ac:spMk id="3" creationId="{33AF559D-A985-8C09-9063-C2404664699C}"/>
          </ac:spMkLst>
        </pc:spChg>
        <pc:spChg chg="del">
          <ac:chgData name="Марина Шелагинова" userId="0ce71829d5ccc9b9" providerId="LiveId" clId="{D230640B-3F25-4408-AEB2-39B607849292}" dt="2025-12-23T21:21:48.638" v="2335" actId="478"/>
          <ac:spMkLst>
            <pc:docMk/>
            <pc:sldMk cId="1018736986" sldId="282"/>
            <ac:spMk id="5" creationId="{EAC14E0E-3152-4D4F-7154-74BDB82667AD}"/>
          </ac:spMkLst>
        </pc:spChg>
        <pc:spChg chg="del">
          <ac:chgData name="Марина Шелагинова" userId="0ce71829d5ccc9b9" providerId="LiveId" clId="{D230640B-3F25-4408-AEB2-39B607849292}" dt="2025-12-23T21:21:47.542" v="2334" actId="478"/>
          <ac:spMkLst>
            <pc:docMk/>
            <pc:sldMk cId="1018736986" sldId="282"/>
            <ac:spMk id="6" creationId="{102A7499-12E9-89E7-CD02-B922E8702356}"/>
          </ac:spMkLst>
        </pc:spChg>
        <pc:spChg chg="del">
          <ac:chgData name="Марина Шелагинова" userId="0ce71829d5ccc9b9" providerId="LiveId" clId="{D230640B-3F25-4408-AEB2-39B607849292}" dt="2025-12-23T21:21:41.914" v="2329" actId="478"/>
          <ac:spMkLst>
            <pc:docMk/>
            <pc:sldMk cId="1018736986" sldId="282"/>
            <ac:spMk id="7" creationId="{508ADBA6-7ADD-30F5-3B23-4785A4FDA377}"/>
          </ac:spMkLst>
        </pc:spChg>
        <pc:spChg chg="del">
          <ac:chgData name="Марина Шелагинова" userId="0ce71829d5ccc9b9" providerId="LiveId" clId="{D230640B-3F25-4408-AEB2-39B607849292}" dt="2025-12-23T21:21:43.164" v="2330" actId="478"/>
          <ac:spMkLst>
            <pc:docMk/>
            <pc:sldMk cId="1018736986" sldId="282"/>
            <ac:spMk id="8" creationId="{BEB880A9-D5E7-D974-FED1-46F9323AD82E}"/>
          </ac:spMkLst>
        </pc:spChg>
        <pc:spChg chg="del">
          <ac:chgData name="Марина Шелагинова" userId="0ce71829d5ccc9b9" providerId="LiveId" clId="{D230640B-3F25-4408-AEB2-39B607849292}" dt="2025-12-23T21:21:50.148" v="2336" actId="478"/>
          <ac:spMkLst>
            <pc:docMk/>
            <pc:sldMk cId="1018736986" sldId="282"/>
            <ac:spMk id="9" creationId="{134EF67B-610E-6218-CDF9-D40E3F7FFBCA}"/>
          </ac:spMkLst>
        </pc:spChg>
        <pc:spChg chg="add mod">
          <ac:chgData name="Марина Шелагинова" userId="0ce71829d5ccc9b9" providerId="LiveId" clId="{D230640B-3F25-4408-AEB2-39B607849292}" dt="2025-12-23T21:23:11.410" v="2357" actId="1076"/>
          <ac:spMkLst>
            <pc:docMk/>
            <pc:sldMk cId="1018736986" sldId="282"/>
            <ac:spMk id="10" creationId="{A9490655-911A-FB7B-782F-31CFE1B460CE}"/>
          </ac:spMkLst>
        </pc:spChg>
        <pc:spChg chg="del">
          <ac:chgData name="Марина Шелагинова" userId="0ce71829d5ccc9b9" providerId="LiveId" clId="{D230640B-3F25-4408-AEB2-39B607849292}" dt="2025-12-23T21:21:45.795" v="2332" actId="478"/>
          <ac:spMkLst>
            <pc:docMk/>
            <pc:sldMk cId="1018736986" sldId="282"/>
            <ac:spMk id="11" creationId="{05F8631D-2406-1801-A5A4-A764B4E01285}"/>
          </ac:spMkLst>
        </pc:spChg>
        <pc:spChg chg="del">
          <ac:chgData name="Марина Шелагинова" userId="0ce71829d5ccc9b9" providerId="LiveId" clId="{D230640B-3F25-4408-AEB2-39B607849292}" dt="2025-12-23T21:21:46.645" v="2333" actId="478"/>
          <ac:spMkLst>
            <pc:docMk/>
            <pc:sldMk cId="1018736986" sldId="282"/>
            <ac:spMk id="13" creationId="{CCCCBAB0-ECA6-30DF-C67E-E9C716D7B7D5}"/>
          </ac:spMkLst>
        </pc:spChg>
        <pc:spChg chg="add mod">
          <ac:chgData name="Марина Шелагинова" userId="0ce71829d5ccc9b9" providerId="LiveId" clId="{D230640B-3F25-4408-AEB2-39B607849292}" dt="2025-12-23T22:01:59.684" v="2678" actId="1076"/>
          <ac:spMkLst>
            <pc:docMk/>
            <pc:sldMk cId="1018736986" sldId="282"/>
            <ac:spMk id="14" creationId="{DB61B194-CFC5-B8B9-388D-76619D2F2183}"/>
          </ac:spMkLst>
        </pc:spChg>
        <pc:spChg chg="del">
          <ac:chgData name="Марина Шелагинова" userId="0ce71829d5ccc9b9" providerId="LiveId" clId="{D230640B-3F25-4408-AEB2-39B607849292}" dt="2025-12-23T21:21:51.392" v="2338" actId="478"/>
          <ac:spMkLst>
            <pc:docMk/>
            <pc:sldMk cId="1018736986" sldId="282"/>
            <ac:spMk id="16" creationId="{9A609D67-6042-74DD-9AD1-1F5A62FCB540}"/>
          </ac:spMkLst>
        </pc:spChg>
        <pc:spChg chg="add mod">
          <ac:chgData name="Марина Шелагинова" userId="0ce71829d5ccc9b9" providerId="LiveId" clId="{D230640B-3F25-4408-AEB2-39B607849292}" dt="2025-12-23T22:02:06.421" v="2679" actId="1076"/>
          <ac:spMkLst>
            <pc:docMk/>
            <pc:sldMk cId="1018736986" sldId="282"/>
            <ac:spMk id="17" creationId="{5AEA498D-F73A-8334-8A97-12C28F017E37}"/>
          </ac:spMkLst>
        </pc:spChg>
        <pc:spChg chg="del mod">
          <ac:chgData name="Марина Шелагинова" userId="0ce71829d5ccc9b9" providerId="LiveId" clId="{D230640B-3F25-4408-AEB2-39B607849292}" dt="2025-12-23T21:21:44.131" v="2331" actId="478"/>
          <ac:spMkLst>
            <pc:docMk/>
            <pc:sldMk cId="1018736986" sldId="282"/>
            <ac:spMk id="18" creationId="{DFE47240-2FE1-CD77-636C-30C9B581BCAF}"/>
          </ac:spMkLst>
        </pc:spChg>
        <pc:spChg chg="del">
          <ac:chgData name="Марина Шелагинова" userId="0ce71829d5ccc9b9" providerId="LiveId" clId="{D230640B-3F25-4408-AEB2-39B607849292}" dt="2025-12-23T21:21:50.805" v="2337" actId="478"/>
          <ac:spMkLst>
            <pc:docMk/>
            <pc:sldMk cId="1018736986" sldId="282"/>
            <ac:spMk id="19" creationId="{09B86335-D99E-8F16-5B4F-26B64AF45DF6}"/>
          </ac:spMkLst>
        </pc:spChg>
        <pc:spChg chg="add mod">
          <ac:chgData name="Марина Шелагинова" userId="0ce71829d5ccc9b9" providerId="LiveId" clId="{D230640B-3F25-4408-AEB2-39B607849292}" dt="2025-12-23T22:02:09.421" v="2680" actId="1076"/>
          <ac:spMkLst>
            <pc:docMk/>
            <pc:sldMk cId="1018736986" sldId="282"/>
            <ac:spMk id="22" creationId="{D7C73857-1AE8-37AF-2B13-7EFA0CFFE52B}"/>
          </ac:spMkLst>
        </pc:spChg>
        <pc:spChg chg="add mod">
          <ac:chgData name="Марина Шелагинова" userId="0ce71829d5ccc9b9" providerId="LiveId" clId="{D230640B-3F25-4408-AEB2-39B607849292}" dt="2025-12-23T22:02:14.036" v="2681" actId="1076"/>
          <ac:spMkLst>
            <pc:docMk/>
            <pc:sldMk cId="1018736986" sldId="282"/>
            <ac:spMk id="24" creationId="{3048DDEC-87B9-B75A-E23E-84DAD9660726}"/>
          </ac:spMkLst>
        </pc:spChg>
        <pc:picChg chg="add del mod">
          <ac:chgData name="Марина Шелагинова" userId="0ce71829d5ccc9b9" providerId="LiveId" clId="{D230640B-3F25-4408-AEB2-39B607849292}" dt="2025-12-24T07:16:22.193" v="3120" actId="478"/>
          <ac:picMkLst>
            <pc:docMk/>
            <pc:sldMk cId="1018736986" sldId="282"/>
            <ac:picMk id="4" creationId="{C46BC753-3414-77EE-9CAB-AFD8367BAF7F}"/>
          </ac:picMkLst>
        </pc:picChg>
        <pc:picChg chg="add mod">
          <ac:chgData name="Марина Шелагинова" userId="0ce71829d5ccc9b9" providerId="LiveId" clId="{D230640B-3F25-4408-AEB2-39B607849292}" dt="2025-12-24T07:16:40.146" v="3124" actId="1076"/>
          <ac:picMkLst>
            <pc:docMk/>
            <pc:sldMk cId="1018736986" sldId="282"/>
            <ac:picMk id="5" creationId="{74BE3640-BFBC-99B9-A69B-5538ADCB6459}"/>
          </ac:picMkLst>
        </pc:picChg>
        <pc:picChg chg="del">
          <ac:chgData name="Марина Шелагинова" userId="0ce71829d5ccc9b9" providerId="LiveId" clId="{D230640B-3F25-4408-AEB2-39B607849292}" dt="2025-12-23T21:09:31.802" v="2321" actId="478"/>
          <ac:picMkLst>
            <pc:docMk/>
            <pc:sldMk cId="1018736986" sldId="282"/>
            <ac:picMk id="21" creationId="{74C53895-FB3E-DF0D-C6EC-4B1E05D24A39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23T20:17:40.824" v="2092" actId="478"/>
        <pc:sldMkLst>
          <pc:docMk/>
          <pc:sldMk cId="3353553749" sldId="283"/>
        </pc:sldMkLst>
        <pc:spChg chg="mod">
          <ac:chgData name="Марина Шелагинова" userId="0ce71829d5ccc9b9" providerId="LiveId" clId="{D230640B-3F25-4408-AEB2-39B607849292}" dt="2025-12-23T13:19:28.112" v="1989" actId="123"/>
          <ac:spMkLst>
            <pc:docMk/>
            <pc:sldMk cId="3353553749" sldId="283"/>
            <ac:spMk id="3" creationId="{F37D47F8-18CC-C4FA-9F19-FA989967A1D6}"/>
          </ac:spMkLst>
        </pc:spChg>
        <pc:spChg chg="del">
          <ac:chgData name="Марина Шелагинова" userId="0ce71829d5ccc9b9" providerId="LiveId" clId="{D230640B-3F25-4408-AEB2-39B607849292}" dt="2025-12-23T20:17:40.824" v="2092" actId="478"/>
          <ac:spMkLst>
            <pc:docMk/>
            <pc:sldMk cId="3353553749" sldId="283"/>
            <ac:spMk id="4" creationId="{4120851D-5696-B146-1CAE-A076B4638864}"/>
          </ac:spMkLst>
        </pc:spChg>
        <pc:spChg chg="add mod">
          <ac:chgData name="Марина Шелагинова" userId="0ce71829d5ccc9b9" providerId="LiveId" clId="{D230640B-3F25-4408-AEB2-39B607849292}" dt="2025-12-23T13:19:15.753" v="1987" actId="20577"/>
          <ac:spMkLst>
            <pc:docMk/>
            <pc:sldMk cId="3353553749" sldId="283"/>
            <ac:spMk id="5" creationId="{7E6A4238-155E-A399-693D-F98D6380B567}"/>
          </ac:spMkLst>
        </pc:spChg>
        <pc:spChg chg="mod">
          <ac:chgData name="Марина Шелагинова" userId="0ce71829d5ccc9b9" providerId="LiveId" clId="{D230640B-3F25-4408-AEB2-39B607849292}" dt="2025-12-23T13:19:23.010" v="1988" actId="123"/>
          <ac:spMkLst>
            <pc:docMk/>
            <pc:sldMk cId="3353553749" sldId="283"/>
            <ac:spMk id="6" creationId="{26D20FE1-E790-9F6C-679A-4F591ED5BEF6}"/>
          </ac:spMkLst>
        </pc:spChg>
      </pc:sldChg>
      <pc:sldChg chg="add del">
        <pc:chgData name="Марина Шелагинова" userId="0ce71829d5ccc9b9" providerId="LiveId" clId="{D230640B-3F25-4408-AEB2-39B607849292}" dt="2025-12-23T21:57:37.564" v="2642" actId="2696"/>
        <pc:sldMkLst>
          <pc:docMk/>
          <pc:sldMk cId="1125651067" sldId="284"/>
        </pc:sldMkLst>
      </pc:sldChg>
      <pc:sldChg chg="addSp delSp modSp add mod">
        <pc:chgData name="Марина Шелагинова" userId="0ce71829d5ccc9b9" providerId="LiveId" clId="{D230640B-3F25-4408-AEB2-39B607849292}" dt="2025-12-23T22:08:35.010" v="2724" actId="20577"/>
        <pc:sldMkLst>
          <pc:docMk/>
          <pc:sldMk cId="1701351286" sldId="285"/>
        </pc:sldMkLst>
        <pc:spChg chg="mod">
          <ac:chgData name="Марина Шелагинова" userId="0ce71829d5ccc9b9" providerId="LiveId" clId="{D230640B-3F25-4408-AEB2-39B607849292}" dt="2025-12-23T22:08:35.010" v="2724" actId="20577"/>
          <ac:spMkLst>
            <pc:docMk/>
            <pc:sldMk cId="1701351286" sldId="285"/>
            <ac:spMk id="3" creationId="{BD7C3DE9-57F2-4607-CDAE-A8B478B1D86F}"/>
          </ac:spMkLst>
        </pc:spChg>
        <pc:spChg chg="add mod">
          <ac:chgData name="Марина Шелагинова" userId="0ce71829d5ccc9b9" providerId="LiveId" clId="{D230640B-3F25-4408-AEB2-39B607849292}" dt="2025-12-23T22:02:27.433" v="2682" actId="255"/>
          <ac:spMkLst>
            <pc:docMk/>
            <pc:sldMk cId="1701351286" sldId="285"/>
            <ac:spMk id="6" creationId="{BE11F422-C677-8888-63ED-7B8A6DC2195B}"/>
          </ac:spMkLst>
        </pc:spChg>
        <pc:spChg chg="add mod">
          <ac:chgData name="Марина Шелагинова" userId="0ce71829d5ccc9b9" providerId="LiveId" clId="{D230640B-3F25-4408-AEB2-39B607849292}" dt="2025-12-23T22:03:23.200" v="2689" actId="1076"/>
          <ac:spMkLst>
            <pc:docMk/>
            <pc:sldMk cId="1701351286" sldId="285"/>
            <ac:spMk id="8" creationId="{C3141385-B374-DA45-B477-1D8739CD9CFA}"/>
          </ac:spMkLst>
        </pc:spChg>
        <pc:spChg chg="del">
          <ac:chgData name="Марина Шелагинова" userId="0ce71829d5ccc9b9" providerId="LiveId" clId="{D230640B-3F25-4408-AEB2-39B607849292}" dt="2025-12-23T21:37:54.448" v="2392" actId="478"/>
          <ac:spMkLst>
            <pc:docMk/>
            <pc:sldMk cId="1701351286" sldId="285"/>
            <ac:spMk id="10" creationId="{7A947D80-1D11-114B-60E6-6004E7ACB62C}"/>
          </ac:spMkLst>
        </pc:spChg>
        <pc:spChg chg="add mod">
          <ac:chgData name="Марина Шелагинова" userId="0ce71829d5ccc9b9" providerId="LiveId" clId="{D230640B-3F25-4408-AEB2-39B607849292}" dt="2025-12-23T22:03:27.525" v="2690" actId="1076"/>
          <ac:spMkLst>
            <pc:docMk/>
            <pc:sldMk cId="1701351286" sldId="285"/>
            <ac:spMk id="11" creationId="{9C5CC085-06C7-52FF-6A15-976E66A7565C}"/>
          </ac:spMkLst>
        </pc:spChg>
        <pc:spChg chg="add mod">
          <ac:chgData name="Марина Шелагинова" userId="0ce71829d5ccc9b9" providerId="LiveId" clId="{D230640B-3F25-4408-AEB2-39B607849292}" dt="2025-12-23T22:03:30.403" v="2691" actId="1076"/>
          <ac:spMkLst>
            <pc:docMk/>
            <pc:sldMk cId="1701351286" sldId="285"/>
            <ac:spMk id="13" creationId="{053F52CC-62D2-3EAC-175A-B0CC300C9166}"/>
          </ac:spMkLst>
        </pc:spChg>
        <pc:spChg chg="del">
          <ac:chgData name="Марина Шелагинова" userId="0ce71829d5ccc9b9" providerId="LiveId" clId="{D230640B-3F25-4408-AEB2-39B607849292}" dt="2025-12-23T21:37:56.755" v="2393" actId="478"/>
          <ac:spMkLst>
            <pc:docMk/>
            <pc:sldMk cId="1701351286" sldId="285"/>
            <ac:spMk id="14" creationId="{AC9C0B72-C1A2-208D-4BA8-1E9CD7618990}"/>
          </ac:spMkLst>
        </pc:spChg>
        <pc:spChg chg="add del mod">
          <ac:chgData name="Марина Шелагинова" userId="0ce71829d5ccc9b9" providerId="LiveId" clId="{D230640B-3F25-4408-AEB2-39B607849292}" dt="2025-12-23T21:42:01.117" v="2435" actId="478"/>
          <ac:spMkLst>
            <pc:docMk/>
            <pc:sldMk cId="1701351286" sldId="285"/>
            <ac:spMk id="16" creationId="{EF7DDC06-CDD7-CAB7-7BEC-9F7900C98304}"/>
          </ac:spMkLst>
        </pc:spChg>
        <pc:spChg chg="del">
          <ac:chgData name="Марина Шелагинова" userId="0ce71829d5ccc9b9" providerId="LiveId" clId="{D230640B-3F25-4408-AEB2-39B607849292}" dt="2025-12-23T21:37:58.182" v="2394" actId="478"/>
          <ac:spMkLst>
            <pc:docMk/>
            <pc:sldMk cId="1701351286" sldId="285"/>
            <ac:spMk id="17" creationId="{B923AF60-40E0-C508-2471-4082F8088C31}"/>
          </ac:spMkLst>
        </pc:spChg>
        <pc:spChg chg="add del mod">
          <ac:chgData name="Марина Шелагинова" userId="0ce71829d5ccc9b9" providerId="LiveId" clId="{D230640B-3F25-4408-AEB2-39B607849292}" dt="2025-12-23T21:42:48.273" v="2447" actId="478"/>
          <ac:spMkLst>
            <pc:docMk/>
            <pc:sldMk cId="1701351286" sldId="285"/>
            <ac:spMk id="18" creationId="{CEE2A098-B8AB-1C0E-F85E-44D8B15AA669}"/>
          </ac:spMkLst>
        </pc:spChg>
        <pc:spChg chg="del">
          <ac:chgData name="Марина Шелагинова" userId="0ce71829d5ccc9b9" providerId="LiveId" clId="{D230640B-3F25-4408-AEB2-39B607849292}" dt="2025-12-23T21:37:59.022" v="2395" actId="478"/>
          <ac:spMkLst>
            <pc:docMk/>
            <pc:sldMk cId="1701351286" sldId="285"/>
            <ac:spMk id="22" creationId="{DCD9BDA6-449B-4FB2-75CF-4AA5EEB9C9DA}"/>
          </ac:spMkLst>
        </pc:spChg>
        <pc:spChg chg="del">
          <ac:chgData name="Марина Шелагинова" userId="0ce71829d5ccc9b9" providerId="LiveId" clId="{D230640B-3F25-4408-AEB2-39B607849292}" dt="2025-12-23T21:37:59.895" v="2396" actId="478"/>
          <ac:spMkLst>
            <pc:docMk/>
            <pc:sldMk cId="1701351286" sldId="285"/>
            <ac:spMk id="24" creationId="{56F2A54B-DAC4-1DCC-FC21-24C584415F05}"/>
          </ac:spMkLst>
        </pc:spChg>
        <pc:picChg chg="del">
          <ac:chgData name="Марина Шелагинова" userId="0ce71829d5ccc9b9" providerId="LiveId" clId="{D230640B-3F25-4408-AEB2-39B607849292}" dt="2025-12-23T21:37:53.046" v="2391" actId="478"/>
          <ac:picMkLst>
            <pc:docMk/>
            <pc:sldMk cId="1701351286" sldId="285"/>
            <ac:picMk id="4" creationId="{E0B73427-175A-BB61-B0AB-5E322A4F238B}"/>
          </ac:picMkLst>
        </pc:picChg>
      </pc:sldChg>
      <pc:sldChg chg="delSp add del mod">
        <pc:chgData name="Марина Шелагинова" userId="0ce71829d5ccc9b9" providerId="LiveId" clId="{D230640B-3F25-4408-AEB2-39B607849292}" dt="2025-12-23T21:43:13.490" v="2457" actId="2696"/>
        <pc:sldMkLst>
          <pc:docMk/>
          <pc:sldMk cId="2157309384" sldId="286"/>
        </pc:sldMkLst>
        <pc:spChg chg="del">
          <ac:chgData name="Марина Шелагинова" userId="0ce71829d5ccc9b9" providerId="LiveId" clId="{D230640B-3F25-4408-AEB2-39B607849292}" dt="2025-12-23T21:42:55" v="2448" actId="478"/>
          <ac:spMkLst>
            <pc:docMk/>
            <pc:sldMk cId="2157309384" sldId="286"/>
            <ac:spMk id="8" creationId="{322E6552-9FE4-4102-42FB-04C478D26C77}"/>
          </ac:spMkLst>
        </pc:spChg>
        <pc:spChg chg="del">
          <ac:chgData name="Марина Шелагинова" userId="0ce71829d5ccc9b9" providerId="LiveId" clId="{D230640B-3F25-4408-AEB2-39B607849292}" dt="2025-12-23T21:42:56.542" v="2449" actId="478"/>
          <ac:spMkLst>
            <pc:docMk/>
            <pc:sldMk cId="2157309384" sldId="286"/>
            <ac:spMk id="11" creationId="{E029ABC5-E31F-2751-8484-0276B75B9D82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23T23:34:50.547" v="2910" actId="20577"/>
        <pc:sldMkLst>
          <pc:docMk/>
          <pc:sldMk cId="1772999113" sldId="287"/>
        </pc:sldMkLst>
        <pc:spChg chg="mod">
          <ac:chgData name="Марина Шелагинова" userId="0ce71829d5ccc9b9" providerId="LiveId" clId="{D230640B-3F25-4408-AEB2-39B607849292}" dt="2025-12-23T22:08:42.826" v="2726" actId="20577"/>
          <ac:spMkLst>
            <pc:docMk/>
            <pc:sldMk cId="1772999113" sldId="287"/>
            <ac:spMk id="3" creationId="{2F2B4ED9-00D6-485B-598F-5EE69F8C839F}"/>
          </ac:spMkLst>
        </pc:spChg>
        <pc:spChg chg="add mod">
          <ac:chgData name="Марина Шелагинова" userId="0ce71829d5ccc9b9" providerId="LiveId" clId="{D230640B-3F25-4408-AEB2-39B607849292}" dt="2025-12-23T23:24:12.190" v="2891" actId="1076"/>
          <ac:spMkLst>
            <pc:docMk/>
            <pc:sldMk cId="1772999113" sldId="287"/>
            <ac:spMk id="4" creationId="{761E7D1F-2A92-CB32-7203-6BEC44CD9C0A}"/>
          </ac:spMkLst>
        </pc:spChg>
        <pc:spChg chg="del">
          <ac:chgData name="Марина Шелагинова" userId="0ce71829d5ccc9b9" providerId="LiveId" clId="{D230640B-3F25-4408-AEB2-39B607849292}" dt="2025-12-23T21:43:33.021" v="2460" actId="478"/>
          <ac:spMkLst>
            <pc:docMk/>
            <pc:sldMk cId="1772999113" sldId="287"/>
            <ac:spMk id="6" creationId="{054161FA-6799-7526-60F6-569DB3FE7DDC}"/>
          </ac:spMkLst>
        </pc:spChg>
        <pc:spChg chg="add mod">
          <ac:chgData name="Марина Шелагинова" userId="0ce71829d5ccc9b9" providerId="LiveId" clId="{D230640B-3F25-4408-AEB2-39B607849292}" dt="2025-12-23T23:34:50.547" v="2910" actId="20577"/>
          <ac:spMkLst>
            <pc:docMk/>
            <pc:sldMk cId="1772999113" sldId="287"/>
            <ac:spMk id="7" creationId="{6DAC8F61-CA39-9BE7-2904-75BCBACBB5AA}"/>
          </ac:spMkLst>
        </pc:spChg>
        <pc:spChg chg="del mod">
          <ac:chgData name="Марина Шелагинова" userId="0ce71829d5ccc9b9" providerId="LiveId" clId="{D230640B-3F25-4408-AEB2-39B607849292}" dt="2025-12-23T21:43:01.981" v="2453" actId="478"/>
          <ac:spMkLst>
            <pc:docMk/>
            <pc:sldMk cId="1772999113" sldId="287"/>
            <ac:spMk id="8" creationId="{79ABF119-B8B9-80B5-CFEC-6D4C9905D867}"/>
          </ac:spMkLst>
        </pc:spChg>
        <pc:spChg chg="add del mod">
          <ac:chgData name="Марина Шелагинова" userId="0ce71829d5ccc9b9" providerId="LiveId" clId="{D230640B-3F25-4408-AEB2-39B607849292}" dt="2025-12-23T23:22:10.891" v="2872" actId="478"/>
          <ac:spMkLst>
            <pc:docMk/>
            <pc:sldMk cId="1772999113" sldId="287"/>
            <ac:spMk id="10" creationId="{5CBBDBCA-0824-BEA2-7799-AE9E36A63699}"/>
          </ac:spMkLst>
        </pc:spChg>
        <pc:spChg chg="del">
          <ac:chgData name="Марина Шелагинова" userId="0ce71829d5ccc9b9" providerId="LiveId" clId="{D230640B-3F25-4408-AEB2-39B607849292}" dt="2025-12-23T21:43:00.434" v="2451" actId="478"/>
          <ac:spMkLst>
            <pc:docMk/>
            <pc:sldMk cId="1772999113" sldId="287"/>
            <ac:spMk id="11" creationId="{DE9FDE00-152A-B908-DF51-BBFEFCA3A367}"/>
          </ac:spMkLst>
        </pc:spChg>
        <pc:spChg chg="del">
          <ac:chgData name="Марина Шелагинова" userId="0ce71829d5ccc9b9" providerId="LiveId" clId="{D230640B-3F25-4408-AEB2-39B607849292}" dt="2025-12-23T21:43:03.176" v="2454" actId="478"/>
          <ac:spMkLst>
            <pc:docMk/>
            <pc:sldMk cId="1772999113" sldId="287"/>
            <ac:spMk id="13" creationId="{788519E0-BC97-6A02-E0F1-51047CD70D4C}"/>
          </ac:spMkLst>
        </pc:spChg>
        <pc:spChg chg="add del">
          <ac:chgData name="Марина Шелагинова" userId="0ce71829d5ccc9b9" providerId="LiveId" clId="{D230640B-3F25-4408-AEB2-39B607849292}" dt="2025-12-23T23:22:30.914" v="2874" actId="478"/>
          <ac:spMkLst>
            <pc:docMk/>
            <pc:sldMk cId="1772999113" sldId="287"/>
            <ac:spMk id="14" creationId="{A7CEC3C1-8C68-FFC5-7C79-16B68D9209B7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24T06:44:45.179" v="3059" actId="20577"/>
        <pc:sldMkLst>
          <pc:docMk/>
          <pc:sldMk cId="1389474912" sldId="288"/>
        </pc:sldMkLst>
        <pc:spChg chg="mod">
          <ac:chgData name="Марина Шелагинова" userId="0ce71829d5ccc9b9" providerId="LiveId" clId="{D230640B-3F25-4408-AEB2-39B607849292}" dt="2025-12-23T22:08:59.035" v="2733" actId="14100"/>
          <ac:spMkLst>
            <pc:docMk/>
            <pc:sldMk cId="1389474912" sldId="288"/>
            <ac:spMk id="3" creationId="{73824911-E4ED-6461-5332-0113150D5803}"/>
          </ac:spMkLst>
        </pc:spChg>
        <pc:spChg chg="add del">
          <ac:chgData name="Марина Шелагинова" userId="0ce71829d5ccc9b9" providerId="LiveId" clId="{D230640B-3F25-4408-AEB2-39B607849292}" dt="2025-12-23T21:51:48.567" v="2573" actId="478"/>
          <ac:spMkLst>
            <pc:docMk/>
            <pc:sldMk cId="1389474912" sldId="288"/>
            <ac:spMk id="4" creationId="{86D2E599-C683-D2CC-8A84-48F30DBE1FB4}"/>
          </ac:spMkLst>
        </pc:spChg>
        <pc:spChg chg="add mod">
          <ac:chgData name="Марина Шелагинова" userId="0ce71829d5ccc9b9" providerId="LiveId" clId="{D230640B-3F25-4408-AEB2-39B607849292}" dt="2025-12-24T06:43:33.853" v="3053" actId="1076"/>
          <ac:spMkLst>
            <pc:docMk/>
            <pc:sldMk cId="1389474912" sldId="288"/>
            <ac:spMk id="6" creationId="{CE2D8032-6594-8313-8BD5-2A6F2C138BCD}"/>
          </ac:spMkLst>
        </pc:spChg>
        <pc:spChg chg="del">
          <ac:chgData name="Марина Шелагинова" userId="0ce71829d5ccc9b9" providerId="LiveId" clId="{D230640B-3F25-4408-AEB2-39B607849292}" dt="2025-12-23T21:50:08.770" v="2555" actId="478"/>
          <ac:spMkLst>
            <pc:docMk/>
            <pc:sldMk cId="1389474912" sldId="288"/>
            <ac:spMk id="7" creationId="{463B7982-7126-C39F-8C62-760BD43A02AD}"/>
          </ac:spMkLst>
        </pc:spChg>
        <pc:spChg chg="add mod">
          <ac:chgData name="Марина Шелагинова" userId="0ce71829d5ccc9b9" providerId="LiveId" clId="{D230640B-3F25-4408-AEB2-39B607849292}" dt="2025-12-24T06:43:30.096" v="3052" actId="1076"/>
          <ac:spMkLst>
            <pc:docMk/>
            <pc:sldMk cId="1389474912" sldId="288"/>
            <ac:spMk id="9" creationId="{0C8BEFAC-8DE0-E6C5-6391-CAA04D72BA89}"/>
          </ac:spMkLst>
        </pc:spChg>
        <pc:spChg chg="del">
          <ac:chgData name="Марина Шелагинова" userId="0ce71829d5ccc9b9" providerId="LiveId" clId="{D230640B-3F25-4408-AEB2-39B607849292}" dt="2025-12-23T21:50:09.834" v="2556" actId="478"/>
          <ac:spMkLst>
            <pc:docMk/>
            <pc:sldMk cId="1389474912" sldId="288"/>
            <ac:spMk id="10" creationId="{5AD12504-8963-29FD-BA5F-51E4F83ABF89}"/>
          </ac:spMkLst>
        </pc:spChg>
        <pc:spChg chg="add del mod">
          <ac:chgData name="Марина Шелагинова" userId="0ce71829d5ccc9b9" providerId="LiveId" clId="{D230640B-3F25-4408-AEB2-39B607849292}" dt="2025-12-23T21:52:41.489" v="2587" actId="478"/>
          <ac:spMkLst>
            <pc:docMk/>
            <pc:sldMk cId="1389474912" sldId="288"/>
            <ac:spMk id="11" creationId="{3EA435C5-0993-8DFA-2922-3808BEAFD963}"/>
          </ac:spMkLst>
        </pc:spChg>
        <pc:spChg chg="add mod">
          <ac:chgData name="Марина Шелагинова" userId="0ce71829d5ccc9b9" providerId="LiveId" clId="{D230640B-3F25-4408-AEB2-39B607849292}" dt="2025-12-24T06:39:00.838" v="3047" actId="255"/>
          <ac:spMkLst>
            <pc:docMk/>
            <pc:sldMk cId="1389474912" sldId="288"/>
            <ac:spMk id="13" creationId="{3249D5CD-2F8A-E568-9E33-052D71FEFCDF}"/>
          </ac:spMkLst>
        </pc:spChg>
        <pc:spChg chg="add mod">
          <ac:chgData name="Марина Шелагинова" userId="0ce71829d5ccc9b9" providerId="LiveId" clId="{D230640B-3F25-4408-AEB2-39B607849292}" dt="2025-12-24T06:44:45.179" v="3059" actId="20577"/>
          <ac:spMkLst>
            <pc:docMk/>
            <pc:sldMk cId="1389474912" sldId="288"/>
            <ac:spMk id="14" creationId="{18100C88-45E7-FC8C-B97E-6A94447409B8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24T06:36:47.819" v="3020" actId="207"/>
        <pc:sldMkLst>
          <pc:docMk/>
          <pc:sldMk cId="3780669932" sldId="289"/>
        </pc:sldMkLst>
        <pc:spChg chg="del">
          <ac:chgData name="Марина Шелагинова" userId="0ce71829d5ccc9b9" providerId="LiveId" clId="{D230640B-3F25-4408-AEB2-39B607849292}" dt="2025-12-23T22:09:12.769" v="2735" actId="478"/>
          <ac:spMkLst>
            <pc:docMk/>
            <pc:sldMk cId="3780669932" sldId="289"/>
            <ac:spMk id="3" creationId="{4AB83E7C-7B6D-387B-5ABF-CB41D69F654B}"/>
          </ac:spMkLst>
        </pc:spChg>
        <pc:spChg chg="add mod">
          <ac:chgData name="Марина Шелагинова" userId="0ce71829d5ccc9b9" providerId="LiveId" clId="{D230640B-3F25-4408-AEB2-39B607849292}" dt="2025-12-24T06:36:47.819" v="3020" actId="207"/>
          <ac:spMkLst>
            <pc:docMk/>
            <pc:sldMk cId="3780669932" sldId="289"/>
            <ac:spMk id="5" creationId="{9FECD4AE-66A4-AC7D-4021-DA6B429E6AD8}"/>
          </ac:spMkLst>
        </pc:spChg>
        <pc:spChg chg="del mod">
          <ac:chgData name="Марина Шелагинова" userId="0ce71829d5ccc9b9" providerId="LiveId" clId="{D230640B-3F25-4408-AEB2-39B607849292}" dt="2025-12-23T23:38:23.071" v="2911" actId="478"/>
          <ac:spMkLst>
            <pc:docMk/>
            <pc:sldMk cId="3780669932" sldId="289"/>
            <ac:spMk id="6" creationId="{1554D457-30BC-94E0-4E4D-2AF6346C3D8B}"/>
          </ac:spMkLst>
        </pc:spChg>
        <pc:spChg chg="add mod">
          <ac:chgData name="Марина Шелагинова" userId="0ce71829d5ccc9b9" providerId="LiveId" clId="{D230640B-3F25-4408-AEB2-39B607849292}" dt="2025-12-23T22:09:10.340" v="2734"/>
          <ac:spMkLst>
            <pc:docMk/>
            <pc:sldMk cId="3780669932" sldId="289"/>
            <ac:spMk id="7" creationId="{63FD0DFF-396D-FA52-FA99-7A9011D17B60}"/>
          </ac:spMkLst>
        </pc:spChg>
        <pc:spChg chg="add mod">
          <ac:chgData name="Марина Шелагинова" userId="0ce71829d5ccc9b9" providerId="LiveId" clId="{D230640B-3F25-4408-AEB2-39B607849292}" dt="2025-12-23T22:09:15.766" v="2738" actId="20577"/>
          <ac:spMkLst>
            <pc:docMk/>
            <pc:sldMk cId="3780669932" sldId="289"/>
            <ac:spMk id="8" creationId="{D0120017-8F43-B25B-1828-F4D8C492A970}"/>
          </ac:spMkLst>
        </pc:spChg>
        <pc:spChg chg="del">
          <ac:chgData name="Марина Шелагинова" userId="0ce71829d5ccc9b9" providerId="LiveId" clId="{D230640B-3F25-4408-AEB2-39B607849292}" dt="2025-12-23T21:55:22.312" v="2611" actId="478"/>
          <ac:spMkLst>
            <pc:docMk/>
            <pc:sldMk cId="3780669932" sldId="289"/>
            <ac:spMk id="9" creationId="{853763E7-D8AB-54F3-6413-18D2215ED27A}"/>
          </ac:spMkLst>
        </pc:spChg>
        <pc:spChg chg="del">
          <ac:chgData name="Марина Шелагинова" userId="0ce71829d5ccc9b9" providerId="LiveId" clId="{D230640B-3F25-4408-AEB2-39B607849292}" dt="2025-12-23T21:55:19.660" v="2610" actId="478"/>
          <ac:spMkLst>
            <pc:docMk/>
            <pc:sldMk cId="3780669932" sldId="289"/>
            <ac:spMk id="13" creationId="{144DD79D-3ECA-3832-995A-CE6E457BC671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24T06:39:43.909" v="3049" actId="255"/>
        <pc:sldMkLst>
          <pc:docMk/>
          <pc:sldMk cId="420130045" sldId="290"/>
        </pc:sldMkLst>
        <pc:spChg chg="del">
          <ac:chgData name="Марина Шелагинова" userId="0ce71829d5ccc9b9" providerId="LiveId" clId="{D230640B-3F25-4408-AEB2-39B607849292}" dt="2025-12-23T22:09:23.077" v="2739" actId="478"/>
          <ac:spMkLst>
            <pc:docMk/>
            <pc:sldMk cId="420130045" sldId="290"/>
            <ac:spMk id="3" creationId="{9B32E9A9-A10D-973C-C0B7-CFD9E5E6A77F}"/>
          </ac:spMkLst>
        </pc:spChg>
        <pc:spChg chg="del">
          <ac:chgData name="Марина Шелагинова" userId="0ce71829d5ccc9b9" providerId="LiveId" clId="{D230640B-3F25-4408-AEB2-39B607849292}" dt="2025-12-23T21:57:58.471" v="2645" actId="478"/>
          <ac:spMkLst>
            <pc:docMk/>
            <pc:sldMk cId="420130045" sldId="290"/>
            <ac:spMk id="5" creationId="{51240251-8B2B-BDD9-06F4-85153825ED10}"/>
          </ac:spMkLst>
        </pc:spChg>
        <pc:spChg chg="del">
          <ac:chgData name="Марина Шелагинова" userId="0ce71829d5ccc9b9" providerId="LiveId" clId="{D230640B-3F25-4408-AEB2-39B607849292}" dt="2025-12-23T21:58:16.619" v="2646" actId="478"/>
          <ac:spMkLst>
            <pc:docMk/>
            <pc:sldMk cId="420130045" sldId="290"/>
            <ac:spMk id="6" creationId="{AB182738-9869-F66D-3537-E7A6B0430426}"/>
          </ac:spMkLst>
        </pc:spChg>
        <pc:spChg chg="add mod">
          <ac:chgData name="Марина Шелагинова" userId="0ce71829d5ccc9b9" providerId="LiveId" clId="{D230640B-3F25-4408-AEB2-39B607849292}" dt="2025-12-24T06:39:43.909" v="3049" actId="255"/>
          <ac:spMkLst>
            <pc:docMk/>
            <pc:sldMk cId="420130045" sldId="290"/>
            <ac:spMk id="7" creationId="{81F7CE90-34D2-51A8-B48B-DCC34EA40EFF}"/>
          </ac:spMkLst>
        </pc:spChg>
        <pc:spChg chg="add mod">
          <ac:chgData name="Марина Шелагинова" userId="0ce71829d5ccc9b9" providerId="LiveId" clId="{D230640B-3F25-4408-AEB2-39B607849292}" dt="2025-12-23T22:09:26.222" v="2742" actId="20577"/>
          <ac:spMkLst>
            <pc:docMk/>
            <pc:sldMk cId="420130045" sldId="290"/>
            <ac:spMk id="8" creationId="{2CC7CA7D-082D-9BCE-BD97-9F1DBA4E0ED7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24T07:00:37.948" v="3109" actId="20577"/>
        <pc:sldMkLst>
          <pc:docMk/>
          <pc:sldMk cId="3906781493" sldId="291"/>
        </pc:sldMkLst>
        <pc:spChg chg="mod">
          <ac:chgData name="Марина Шелагинова" userId="0ce71829d5ccc9b9" providerId="LiveId" clId="{D230640B-3F25-4408-AEB2-39B607849292}" dt="2025-12-24T01:24:47.731" v="2978" actId="20577"/>
          <ac:spMkLst>
            <pc:docMk/>
            <pc:sldMk cId="3906781493" sldId="291"/>
            <ac:spMk id="2" creationId="{B4B2B9D4-E3BF-2556-A6E4-DEAD333CDA4A}"/>
          </ac:spMkLst>
        </pc:spChg>
        <pc:spChg chg="add mod">
          <ac:chgData name="Марина Шелагинова" userId="0ce71829d5ccc9b9" providerId="LiveId" clId="{D230640B-3F25-4408-AEB2-39B607849292}" dt="2025-12-24T05:59:08.790" v="2997" actId="20577"/>
          <ac:spMkLst>
            <pc:docMk/>
            <pc:sldMk cId="3906781493" sldId="291"/>
            <ac:spMk id="3" creationId="{3A8EB701-F155-0509-6ACA-AE244C1AF4AC}"/>
          </ac:spMkLst>
        </pc:spChg>
        <pc:spChg chg="del">
          <ac:chgData name="Марина Шелагинова" userId="0ce71829d5ccc9b9" providerId="LiveId" clId="{D230640B-3F25-4408-AEB2-39B607849292}" dt="2025-12-24T01:16:35.125" v="2922" actId="478"/>
          <ac:spMkLst>
            <pc:docMk/>
            <pc:sldMk cId="3906781493" sldId="291"/>
            <ac:spMk id="9" creationId="{39CA6053-CC01-B9FE-E74F-ED101F12BAE9}"/>
          </ac:spMkLst>
        </pc:spChg>
        <pc:spChg chg="del">
          <ac:chgData name="Марина Шелагинова" userId="0ce71829d5ccc9b9" providerId="LiveId" clId="{D230640B-3F25-4408-AEB2-39B607849292}" dt="2025-12-24T01:16:34.466" v="2921" actId="478"/>
          <ac:spMkLst>
            <pc:docMk/>
            <pc:sldMk cId="3906781493" sldId="291"/>
            <ac:spMk id="10" creationId="{314C0B63-B522-A0D9-AEEE-1CE73B49C195}"/>
          </ac:spMkLst>
        </pc:spChg>
        <pc:spChg chg="del">
          <ac:chgData name="Марина Шелагинова" userId="0ce71829d5ccc9b9" providerId="LiveId" clId="{D230640B-3F25-4408-AEB2-39B607849292}" dt="2025-12-24T01:16:33.584" v="2920" actId="478"/>
          <ac:spMkLst>
            <pc:docMk/>
            <pc:sldMk cId="3906781493" sldId="291"/>
            <ac:spMk id="11" creationId="{507CE0B8-59D0-34D7-07D7-406B2658EC7B}"/>
          </ac:spMkLst>
        </pc:spChg>
        <pc:spChg chg="mod">
          <ac:chgData name="Марина Шелагинова" userId="0ce71829d5ccc9b9" providerId="LiveId" clId="{D230640B-3F25-4408-AEB2-39B607849292}" dt="2025-12-24T07:00:37.948" v="3109" actId="20577"/>
          <ac:spMkLst>
            <pc:docMk/>
            <pc:sldMk cId="3906781493" sldId="291"/>
            <ac:spMk id="12" creationId="{3B34CD14-3BD4-92B0-8412-6B2F3E3F40C7}"/>
          </ac:spMkLst>
        </pc:spChg>
        <pc:picChg chg="del">
          <ac:chgData name="Марина Шелагинова" userId="0ce71829d5ccc9b9" providerId="LiveId" clId="{D230640B-3F25-4408-AEB2-39B607849292}" dt="2025-12-24T01:16:31.290" v="2917" actId="478"/>
          <ac:picMkLst>
            <pc:docMk/>
            <pc:sldMk cId="3906781493" sldId="291"/>
            <ac:picMk id="13" creationId="{274480BA-3D72-B7A0-BD75-92BD8B9CCB8A}"/>
          </ac:picMkLst>
        </pc:picChg>
        <pc:picChg chg="del">
          <ac:chgData name="Марина Шелагинова" userId="0ce71829d5ccc9b9" providerId="LiveId" clId="{D230640B-3F25-4408-AEB2-39B607849292}" dt="2025-12-24T01:16:31.780" v="2918" actId="478"/>
          <ac:picMkLst>
            <pc:docMk/>
            <pc:sldMk cId="3906781493" sldId="291"/>
            <ac:picMk id="14" creationId="{D066A111-5C67-CE67-328B-5038F71F4A7F}"/>
          </ac:picMkLst>
        </pc:picChg>
        <pc:picChg chg="del">
          <ac:chgData name="Марина Шелагинова" userId="0ce71829d5ccc9b9" providerId="LiveId" clId="{D230640B-3F25-4408-AEB2-39B607849292}" dt="2025-12-24T01:16:32.200" v="2919" actId="478"/>
          <ac:picMkLst>
            <pc:docMk/>
            <pc:sldMk cId="3906781493" sldId="291"/>
            <ac:picMk id="15" creationId="{8AC6D7F6-350E-DF88-B367-6DA76E5D61D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B412E-E0CB-34A2-0549-1A9BA0866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997AAD-B2E9-ABB7-3365-3146AE5D6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754D3-750E-2DCE-2C7D-EA214665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7D9DD-15DF-91AD-E707-D84B70BB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E942A-6D38-E60B-F7DD-B5093226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C5D5-1E98-6CA6-8CA5-BBF71D2B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CBD1D6-FA9F-68AC-498E-4AC2AFAD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4369E-953F-B41A-7A08-40693A85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57F24-BE09-6D95-F096-5441C8C8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95962-1E06-E8E6-282A-4531736A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07EA13-04C5-CE10-E5E2-D1EF37769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28BE4-C877-2DB5-3456-44B86394F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3AC96-7E19-E60C-D495-75016CF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48A7F-2A4E-41E0-AA28-1B489BEC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5AD2B-EDB8-04DF-2A3A-C2BB33C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F393E-C779-34DF-C68C-37E693FF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F79F2-B653-7B9F-57DD-25A3CC3D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78F428-5F68-4101-D421-90EFDC96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18005-B527-6A27-2D5C-D14604A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741E9E-2264-0055-BCF3-D7BCC3C7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4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B4ADA-E976-197F-C4FE-72779EA9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7E51CA-F5B1-B6AD-8C29-D8ABB451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D691C2-750B-2D63-3DF2-4967EB1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D588F-7B9B-FC65-7FAA-37308CE2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0B8D87-A185-541C-4E3D-3F3781FA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3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BDEA4-D310-9CC4-7E70-B84FF428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FD43E-DAD1-BF7A-4DC6-22FB56F21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62173D-A1AC-1B1F-8632-8FF2EA54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45DFF5-81BE-C013-DD0E-E0E0296F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948325-E3D1-880B-EFE2-E039955F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ECA4B5-3FEA-F3D6-6CC0-24B0109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6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3A9FB-7926-58B4-0D26-62891E3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73A47-DC6C-B9FC-12BC-D63387F8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7A0E67-7753-B3DD-2003-00E38D785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CFA417-3B7E-2061-D233-D2949B8F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347BB0-9369-A5C3-7435-A0E423AD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8E42BA-950B-80F5-D21D-573F8277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7379B5-0614-D248-05D6-D0A0D5EB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A79CD-C019-9F77-9136-92337F01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9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599E0-2D7A-7106-4C31-86D0ED5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786B3B-0001-7BE0-5FD2-ED1FB300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2E98F-1081-BC30-23E6-E859328C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86F131-2422-1EE6-974A-2D1C85F2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7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849893-59CC-08A8-7AB2-A5B7E7B0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2394F4-4453-9DB0-6E87-77134936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DE225-3FF6-DEF8-8620-4AEA420C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4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F013F-9FB0-9B5F-F78D-3E268E42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67C1A-DDDA-E262-1288-50137D16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41895-FAD7-E3F6-BC0A-7AF2F4CF3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8D5E0C-B974-5D15-798E-AE994AC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9A0BCC-8480-282A-FC22-BA6EE266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432F5-DB33-CBEC-49C6-0B654E28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EA680-3ABC-58C6-AE2D-C6BD366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86B059-F77B-1495-3ED8-A7D162986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9D76EB-A3BF-18E1-420C-3A0CA0CC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7DB4E-8E1D-FF2C-87D5-ABEF5D42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5997D-27BA-7D64-D5BB-2CCBBBB9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54BBF-1AD5-071C-DB13-FA22027D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91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4945C-128F-D54D-AB53-34162B3C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6E4B83-605F-DE79-C477-99F88D5D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5D850-B1DF-8B9E-3561-F55373FCE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16E5E-7EE6-4E80-AD88-866B5D918F1F}" type="datetimeFigureOut">
              <a:rPr lang="ru-RU" smtClean="0"/>
              <a:t>24.12.2025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89C254-8F35-6F8A-8654-565F358BD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3E195-1265-27E9-4309-7BD2645D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4501-1DA7-4998-5D14-4D0424FA9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66" y="1268484"/>
            <a:ext cx="11059135" cy="1914082"/>
          </a:xfrm>
        </p:spPr>
        <p:txBody>
          <a:bodyPr>
            <a:noAutofit/>
          </a:bodyPr>
          <a:lstStyle/>
          <a:p>
            <a: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ОТЧЁТ</a:t>
            </a:r>
            <a:b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дисциплине:</a:t>
            </a:r>
            <a:r>
              <a:rPr lang="ru-RU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«Введение в авиационную и ракетно-космическую технику» </a:t>
            </a:r>
            <a:b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«Вывод автоматической станции «Луна-21» на орбиту Земли с помощью ракеты-носителя «Протон–К»»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A7B4C5-3C1B-E3E5-43D8-68905BCE6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616" y="4249583"/>
            <a:ext cx="5642044" cy="2063986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 группы М8О-110БВ-25: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		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</a:t>
            </a:r>
          </a:p>
          <a:p>
            <a:pPr algn="l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48A38-277B-9385-31BE-2FBFC4A48088}"/>
              </a:ext>
            </a:extLst>
          </p:cNvPr>
          <p:cNvSpPr txBox="1"/>
          <p:nvPr/>
        </p:nvSpPr>
        <p:spPr>
          <a:xfrm>
            <a:off x="5241991" y="6313569"/>
            <a:ext cx="1708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Москва,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2C4A9-0DB7-4FA8-C939-0BBC89D10773}"/>
              </a:ext>
            </a:extLst>
          </p:cNvPr>
          <p:cNvSpPr txBox="1"/>
          <p:nvPr/>
        </p:nvSpPr>
        <p:spPr>
          <a:xfrm>
            <a:off x="-127806" y="175099"/>
            <a:ext cx="124476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</a:p>
          <a:p>
            <a:pPr algn="ctr"/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</a:p>
          <a:p>
            <a:pPr algn="ctr"/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«МОСКОВСКИЙ АВИАЦИОННЫЙ ИНСТИТУТ </a:t>
            </a:r>
            <a:b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(НАЦИОНАЛЬНЫЙ ИССЛЕДОВАТЕЛЬСКИЙ УНИВЕРСИТЕТ)» (МАИ)</a:t>
            </a:r>
          </a:p>
          <a:p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0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7A3ECB-0C55-9671-1558-93FFD4A2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368F76-D62B-3243-13C7-F9FE7663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24911-E4ED-6461-5332-0113150D5803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D8032-6594-8313-8BD5-2A6F2C138BCD}"/>
                  </a:ext>
                </a:extLst>
              </p:cNvPr>
              <p:cNvSpPr txBox="1"/>
              <p:nvPr/>
            </p:nvSpPr>
            <p:spPr>
              <a:xfrm>
                <a:off x="838200" y="4099492"/>
                <a:ext cx="5248478" cy="939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Выражаем ускорение и проецируем на ось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OX</a:t>
                </a: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ru-RU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тяг </m:t>
                                  </m:r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ru-RU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сопр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func>
                            <m:func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ru-RU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D8032-6594-8313-8BD5-2A6F2C138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9492"/>
                <a:ext cx="5248478" cy="939937"/>
              </a:xfrm>
              <a:prstGeom prst="rect">
                <a:avLst/>
              </a:prstGeom>
              <a:blipFill>
                <a:blip r:embed="rId3"/>
                <a:stretch>
                  <a:fillRect l="-814" t="-1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BEFAC-8DE0-E6C5-6391-CAA04D72BA89}"/>
                  </a:ext>
                </a:extLst>
              </p:cNvPr>
              <p:cNvSpPr txBox="1"/>
              <p:nvPr/>
            </p:nvSpPr>
            <p:spPr>
              <a:xfrm>
                <a:off x="838200" y="4934548"/>
                <a:ext cx="6096000" cy="1078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Выражаем ускорение и проецируем на ось </a:t>
                </a:r>
                <a:r>
                  <a:rPr 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OY</a:t>
                </a: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тяг 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сопр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𝛽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тяж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 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8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BEFAC-8DE0-E6C5-6391-CAA04D72B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4548"/>
                <a:ext cx="6096000" cy="1078500"/>
              </a:xfrm>
              <a:prstGeom prst="rect">
                <a:avLst/>
              </a:prstGeom>
              <a:blipFill>
                <a:blip r:embed="rId4"/>
                <a:stretch>
                  <a:fillRect l="-700" t="-1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9D5CD-2F8A-E568-9E33-052D71FEFCDF}"/>
                  </a:ext>
                </a:extLst>
              </p:cNvPr>
              <p:cNvSpPr txBox="1"/>
              <p:nvPr/>
            </p:nvSpPr>
            <p:spPr>
              <a:xfrm>
                <a:off x="6387830" y="1245546"/>
                <a:ext cx="6096000" cy="391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Получаем систему уравнений: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 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 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𝑀𝑔h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9D5CD-2F8A-E568-9E33-052D71FEF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830" y="1245546"/>
                <a:ext cx="6096000" cy="3917547"/>
              </a:xfrm>
              <a:prstGeom prst="rect">
                <a:avLst/>
              </a:prstGeom>
              <a:blipFill>
                <a:blip r:embed="rId5"/>
                <a:stretch>
                  <a:fillRect l="-700" t="-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00C88-45E7-FC8C-B97E-6A94447409B8}"/>
                  </a:ext>
                </a:extLst>
              </p:cNvPr>
              <p:cNvSpPr txBox="1"/>
              <p:nvPr/>
            </p:nvSpPr>
            <p:spPr>
              <a:xfrm>
                <a:off x="838200" y="1245546"/>
                <a:ext cx="6096000" cy="2928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Линейное изменение массы, зависящее от времени: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Для первой ступени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для второй –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 (*)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начальная масса для работы 1-ой и 2-ой ступеней. (*)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расход топлива для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масса сожженного топлива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время работы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</a:t>
                </a:r>
              </a:p>
              <a:p>
                <a:pPr>
                  <a:lnSpc>
                    <a:spcPct val="115000"/>
                  </a:lnSpc>
                  <a:buNone/>
                </a:pP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100C88-45E7-FC8C-B97E-6A9444740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45546"/>
                <a:ext cx="6096000" cy="2928687"/>
              </a:xfrm>
              <a:prstGeom prst="rect">
                <a:avLst/>
              </a:prstGeom>
              <a:blipFill>
                <a:blip r:embed="rId6"/>
                <a:stretch>
                  <a:fillRect l="-900" t="-4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47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60EF0-3633-5061-F043-79707843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02887-6DE4-6588-1ECF-E23B79E3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CD4AE-66A4-AC7D-4021-DA6B429E6AD8}"/>
                  </a:ext>
                </a:extLst>
              </p:cNvPr>
              <p:cNvSpPr txBox="1"/>
              <p:nvPr/>
            </p:nvSpPr>
            <p:spPr>
              <a:xfrm>
                <a:off x="2507411" y="1218006"/>
                <a:ext cx="6372046" cy="5365058"/>
              </a:xfrm>
              <a:prstGeom prst="rect">
                <a:avLst/>
              </a:prstGeom>
              <a:noFill/>
            </p:spPr>
            <p:txBody>
              <a:bodyPr wrap="square" numCol="2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Основные формулы, характеризующие изменения нужных параметров:</a:t>
                </a:r>
                <a:endParaRPr lang="ru-RU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ru-RU" sz="2400" i="1" smtClean="0">
                                  <a:solidFill>
                                    <a:schemeClr val="bg1"/>
                                  </a:solidFill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𝑥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  <m: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= 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−</m:t>
                                  </m:r>
                                  <m: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</m:eqArr>
                            </m:e>
                          </m:d>
                          <m:r>
                            <a:rPr lang="ru-RU" sz="24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eqArr>
                      <m:r>
                        <a:rPr lang="en-US" sz="2400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ru-RU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ru-RU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ru-RU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4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en-US" sz="2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  <m:r>
                        <a:rPr lang="en-US" sz="2400" b="0" i="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(11)     </m:t>
                      </m:r>
                      <m:eqArr>
                        <m:eqArrPr>
                          <m:ctrlPr>
                            <a:rPr lang="ru-RU" sz="24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m:rPr>
                              <m:nor/>
                            </m:rPr>
                            <a:rPr lang="ru-RU" sz="240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eqArr>
                    </m:oMath>
                  </m:oMathPara>
                </a14:m>
                <a:endParaRPr lang="ru-RU" sz="24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ECD4AE-66A4-AC7D-4021-DA6B429E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11" y="1218006"/>
                <a:ext cx="6372046" cy="5365058"/>
              </a:xfrm>
              <a:prstGeom prst="rect">
                <a:avLst/>
              </a:prstGeom>
              <a:blipFill>
                <a:blip r:embed="rId3"/>
                <a:stretch>
                  <a:fillRect l="-860" r="-9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0120017-8F43-B25B-1828-F4D8C492A970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8066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7B209-DE5E-D8FE-0EF1-C8A86EB11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EE9AC-BDB6-B6C6-5752-2F499F91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F7CE90-34D2-51A8-B48B-DCC34EA40EFF}"/>
                  </a:ext>
                </a:extLst>
              </p:cNvPr>
              <p:cNvSpPr txBox="1"/>
              <p:nvPr/>
            </p:nvSpPr>
            <p:spPr>
              <a:xfrm>
                <a:off x="2114144" y="1279928"/>
                <a:ext cx="8119353" cy="54134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Переход к нормальной форме Коши, где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координата по оси Ох,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</a:rPr>
                          <m:t>𝑥</m:t>
                        </m:r>
                      </m:sub>
                    </m:sSub>
                    <m:r>
                      <a:rPr lang="ru-RU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</a:rPr>
                      <m:t>−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скорость по оси Ох,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координата по оси Оу (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ru-RU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ru-RU" sz="16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скорость по Оу, </a:t>
                </a: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ru-RU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масса ракеты.</a:t>
                </a:r>
                <a:endParaRPr lang="ru-RU" sz="1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 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 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e>
                      </m:d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F7CE90-34D2-51A8-B48B-DCC34EA4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144" y="1279928"/>
                <a:ext cx="8119353" cy="5413405"/>
              </a:xfrm>
              <a:prstGeom prst="rect">
                <a:avLst/>
              </a:prstGeom>
              <a:blipFill>
                <a:blip r:embed="rId3"/>
                <a:stretch>
                  <a:fillRect l="-300" r="-3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CC7CA7D-082D-9BCE-BD97-9F1DBA4E0ED7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013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241A6-6E2F-B50B-A1C4-215DD895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5F0C-8D46-B13F-113B-E9ED820B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55075-A419-2C63-7141-554E9CE2939C}"/>
              </a:ext>
            </a:extLst>
          </p:cNvPr>
          <p:cNvSpPr txBox="1"/>
          <p:nvPr/>
        </p:nvSpPr>
        <p:spPr>
          <a:xfrm>
            <a:off x="2281558" y="1118295"/>
            <a:ext cx="762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 для считывания данных из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616E9-F65E-B9FE-09B7-319BD5E951E4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pic>
        <p:nvPicPr>
          <p:cNvPr id="6" name="Рисунок 5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F71656-A27A-CD22-525A-99E747E8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6" y="1854712"/>
            <a:ext cx="3931182" cy="473020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D0319AF-0983-4E2E-D526-1BE4D6491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868" y="1854712"/>
            <a:ext cx="4576746" cy="47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C4D75-E8A9-EA25-D750-76B60260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B6C7F-BC47-BAB5-6F27-2CC0EA2D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319E1-5CA1-1072-D11D-E6480ED1FDC5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F89EA-B24E-D423-1F70-CB27D1276EBA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9" name="Рисунок 8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469ADA0-28AA-400D-D1B2-55A11014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1" y="2028883"/>
            <a:ext cx="5162550" cy="403860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D2CCEC2-FFF6-DCE9-53E6-14660E34A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28883"/>
            <a:ext cx="541791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BA364-1AB0-C118-01F8-42F9E30C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4F2CE-6AF8-B69E-0EF4-C855713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0228F-19B3-BCB4-A21D-B0DCA0E2BCED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BF0F-BEB8-F64E-74F1-3597CC80E510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pic>
        <p:nvPicPr>
          <p:cNvPr id="12" name="Рисунок 11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A4D13E1-2161-3539-A753-F7AE9D0F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06" y="2022055"/>
            <a:ext cx="5224968" cy="4132312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FD6BB7-7BD4-C743-536E-A338C88E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158" y="2022055"/>
            <a:ext cx="4274277" cy="41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0227F-7824-1DB2-D638-60B04DB9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D7002-F367-ECEF-8759-3D69085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FA857-F02B-B8A3-DA61-ED9F3605F17B}"/>
              </a:ext>
            </a:extLst>
          </p:cNvPr>
          <p:cNvSpPr txBox="1"/>
          <p:nvPr/>
        </p:nvSpPr>
        <p:spPr>
          <a:xfrm>
            <a:off x="641004" y="4982528"/>
            <a:ext cx="294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4 – График изменения высоты ракеты от времени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9EC3C-E669-D16B-2F8C-6F364AA99122}"/>
              </a:ext>
            </a:extLst>
          </p:cNvPr>
          <p:cNvSpPr txBox="1"/>
          <p:nvPr/>
        </p:nvSpPr>
        <p:spPr>
          <a:xfrm>
            <a:off x="4622197" y="4982528"/>
            <a:ext cx="294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График изменения скорости ракеты от времени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0DE7B-545A-EB3E-676A-285336712777}"/>
              </a:ext>
            </a:extLst>
          </p:cNvPr>
          <p:cNvSpPr txBox="1"/>
          <p:nvPr/>
        </p:nvSpPr>
        <p:spPr>
          <a:xfrm>
            <a:off x="8629430" y="4976149"/>
            <a:ext cx="29476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График изменения массы ракеты от времени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EDA69-B694-E7DD-8899-3626EF7E1F63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 descr="Изображение выглядит как текст, линия, График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C22544C-DD17-447B-E4CB-FBB97E30A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" y="1949642"/>
            <a:ext cx="4024307" cy="2958716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График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2D9D452-42D2-48CF-E61E-F976204D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184" y="1941495"/>
            <a:ext cx="3866012" cy="2966863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2C37A10-107E-96DF-F8D1-A0F1CD12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430" y="1941495"/>
            <a:ext cx="4027369" cy="29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0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FB33DE-4B0D-06A1-1DC1-2A970FF05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2B9D4-E3BF-2556-A6E4-DEAD333C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РАСХОЖДЕНИЯ ГРАФИКОВ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4CD14-3BD4-92B0-8412-6B2F3E3F40C7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EB701-F155-0509-6ACA-AE244C1AF4AC}"/>
              </a:ext>
            </a:extLst>
          </p:cNvPr>
          <p:cNvSpPr txBox="1"/>
          <p:nvPr/>
        </p:nvSpPr>
        <p:spPr>
          <a:xfrm>
            <a:off x="838200" y="1238656"/>
            <a:ext cx="103680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Одной из причин различий на графиках массы является несовпадение момента отделения ступеней. В математической модели отделение ступени задаётся строго в фиксированный момент времени и предполагается, что к этому моменту топливо полностью выработано. В симуляции KSP отделение ступени происходит немного позже, при этом часть топлива может оставаться неиспользованной. Это приводит к тому, что масса ракеты в KSP на отдельных участках оказывается больше расчётной, что и вызывает наблюдаемое расхождение на графиках массы.</a:t>
            </a:r>
          </a:p>
          <a:p>
            <a:pPr algn="just"/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Различия на графиках скорости и высоты во многом связаны с погрешностью в задании угла наклона ракеты. В математической модели угол гравитационного поворота изменяется по заранее заданным линейным зависимостям и считается известным точно. В KSP угол наклона формируется системой управления полётом и изменяется непрерывно, при этом возможны небольшие отклонения от расчётной траектории. </a:t>
            </a:r>
          </a:p>
          <a:p>
            <a:pPr algn="just"/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Также следует отметить, что в симуляции KSP изменение ориентации ракеты и перераспределение тяги происходят не мгновенно, в отличие от математической модели, где такие переходы считаются идеальными. Это приводит к небольшим запаздываниям и сглаживанию кривых, что дополнительно усиливает различия между графиками.</a:t>
            </a:r>
          </a:p>
          <a:p>
            <a:pPr algn="just"/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Таким образом, расхождения на графиках массы, скорости и высоты объясняются совокупным влиянием более позднего отделения ступеней и неполного выгорания топлива в KSP, погрешностей в угле наклона ракеты, а также упрощений математической модели и особенностей численной реализации симулятора. При этом качественное совпадение формы графиков подтверждает корректность разработанной математической модели и её адекватность для анализа процесса выведения ракеты на орбиту.</a:t>
            </a:r>
          </a:p>
        </p:txBody>
      </p:sp>
    </p:spTree>
    <p:extLst>
      <p:ext uri="{BB962C8B-B14F-4D97-AF65-F5344CB8AC3E}">
        <p14:creationId xmlns:p14="http://schemas.microsoft.com/office/powerpoint/2010/main" val="390678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4FD27-775A-786E-E4CB-35F5D26D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092BB-14E6-59E7-F6B7-24FD149B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космический корабль, транспорт, ракета,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1FFC6D-BB08-4751-F486-7C2C678A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6" t="4974" r="4864"/>
          <a:stretch>
            <a:fillRect/>
          </a:stretch>
        </p:blipFill>
        <p:spPr>
          <a:xfrm>
            <a:off x="4059369" y="1834157"/>
            <a:ext cx="3736575" cy="29562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акета, транспорт, на открытом воздухе, космический кораб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19E817-0EBC-4250-27B4-3A6B7643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8"/>
          <a:stretch>
            <a:fillRect/>
          </a:stretch>
        </p:blipFill>
        <p:spPr>
          <a:xfrm>
            <a:off x="251204" y="1662057"/>
            <a:ext cx="3628999" cy="3300417"/>
          </a:xfrm>
          <a:prstGeom prst="rect">
            <a:avLst/>
          </a:prstGeom>
        </p:spPr>
      </p:pic>
      <p:pic>
        <p:nvPicPr>
          <p:cNvPr id="8" name="Рисунок 7" descr="Изображение выглядит как пространство, Космическое пространство, космический корабль, транспор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1C79D8-CB40-7865-EA9A-88D7637F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725"/>
          <a:stretch>
            <a:fillRect/>
          </a:stretch>
        </p:blipFill>
        <p:spPr>
          <a:xfrm>
            <a:off x="7941038" y="2109027"/>
            <a:ext cx="3971131" cy="2639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2D0E-59E5-5D06-6271-440743E93A99}"/>
              </a:ext>
            </a:extLst>
          </p:cNvPr>
          <p:cNvSpPr txBox="1"/>
          <p:nvPr/>
        </p:nvSpPr>
        <p:spPr>
          <a:xfrm>
            <a:off x="737905" y="5142615"/>
            <a:ext cx="2655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7 –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FF28-3473-3ACB-0F29-D3D38C0BE861}"/>
              </a:ext>
            </a:extLst>
          </p:cNvPr>
          <p:cNvSpPr txBox="1"/>
          <p:nvPr/>
        </p:nvSpPr>
        <p:spPr>
          <a:xfrm>
            <a:off x="3970845" y="5142615"/>
            <a:ext cx="3913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8 – Отсоединение первой 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06056-BC11-A450-CF7E-CD58DD3937D3}"/>
              </a:ext>
            </a:extLst>
          </p:cNvPr>
          <p:cNvSpPr txBox="1"/>
          <p:nvPr/>
        </p:nvSpPr>
        <p:spPr>
          <a:xfrm>
            <a:off x="8339726" y="5142615"/>
            <a:ext cx="31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9 – Отсоединение </a:t>
            </a: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второй ступени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2F015-10A8-F294-4FEC-66A4850985E1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43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E96DD-6E05-0219-1225-9B8F317E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3DDF7-76F5-8DA3-113E-426CA7F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 МАТЕРИАЛЫ</a:t>
            </a:r>
          </a:p>
        </p:txBody>
      </p:sp>
      <p:pic>
        <p:nvPicPr>
          <p:cNvPr id="3" name="Рисунок 2" descr="Изображение выглядит как шаблон, белый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6692CA-C696-2BA7-E54B-2DA8E08E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0935" r="10995" b="10893"/>
          <a:stretch>
            <a:fillRect/>
          </a:stretch>
        </p:blipFill>
        <p:spPr bwMode="auto">
          <a:xfrm>
            <a:off x="4476662" y="1807724"/>
            <a:ext cx="3238671" cy="32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4D27C-2EA8-808A-2195-2CD4BEFC214F}"/>
              </a:ext>
            </a:extLst>
          </p:cNvPr>
          <p:cNvSpPr txBox="1"/>
          <p:nvPr/>
        </p:nvSpPr>
        <p:spPr>
          <a:xfrm>
            <a:off x="5426584" y="532420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806D9-83D5-EF34-5CE8-7827010CE6FC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7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58D2D-01D6-7573-956B-DE41E83B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6298BC-2C76-44D6-1580-68ADD62EB263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C5A99A42-57F1-4544-6D11-C236D390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897017"/>
              </p:ext>
            </p:extLst>
          </p:nvPr>
        </p:nvGraphicFramePr>
        <p:xfrm>
          <a:off x="2308697" y="1361872"/>
          <a:ext cx="7574605" cy="480531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08960">
                  <a:extLst>
                    <a:ext uri="{9D8B030D-6E8A-4147-A177-3AD203B41FA5}">
                      <a16:colId xmlns:a16="http://schemas.microsoft.com/office/drawing/2014/main" val="1082603196"/>
                    </a:ext>
                  </a:extLst>
                </a:gridCol>
                <a:gridCol w="1423739">
                  <a:extLst>
                    <a:ext uri="{9D8B030D-6E8A-4147-A177-3AD203B41FA5}">
                      <a16:colId xmlns:a16="http://schemas.microsoft.com/office/drawing/2014/main" val="1056221845"/>
                    </a:ext>
                  </a:extLst>
                </a:gridCol>
                <a:gridCol w="3741906">
                  <a:extLst>
                    <a:ext uri="{9D8B030D-6E8A-4147-A177-3AD203B41FA5}">
                      <a16:colId xmlns:a16="http://schemas.microsoft.com/office/drawing/2014/main" val="728930814"/>
                    </a:ext>
                  </a:extLst>
                </a:gridCol>
              </a:tblGrid>
              <a:tr h="3237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Участник</a:t>
                      </a:r>
                      <a:endParaRPr lang="ru-RU" sz="15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Роль</a:t>
                      </a:r>
                      <a:endParaRPr lang="ru-RU" sz="15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Задачи</a:t>
                      </a:r>
                      <a:endParaRPr lang="ru-RU" sz="15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extLst>
                  <a:ext uri="{0D108BD9-81ED-4DB2-BD59-A6C34878D82A}">
                    <a16:rowId xmlns:a16="http://schemas.microsoft.com/office/drawing/2014/main" val="399615355"/>
                  </a:ext>
                </a:extLst>
              </a:tr>
              <a:tr h="11150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Баранова Д. А.</a:t>
                      </a:r>
                      <a:endParaRPr lang="ru-RU" sz="15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Пилот-инструктор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детального пошагового плана полёта, проведение ключевых пилотируемых запусков в KSP</a:t>
                      </a:r>
                      <a:endParaRPr lang="ru-RU" sz="15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extLst>
                  <a:ext uri="{0D108BD9-81ED-4DB2-BD59-A6C34878D82A}">
                    <a16:rowId xmlns:a16="http://schemas.microsoft.com/office/drawing/2014/main" val="921995452"/>
                  </a:ext>
                </a:extLst>
              </a:tr>
              <a:tr h="1401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Брандыс В. Е.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Аналитик данных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Расчет траекторий, анализ полётных данных, научное обоснование манёвров, составление физической и математической моделей</a:t>
                      </a:r>
                      <a:endParaRPr lang="ru-RU" sz="15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extLst>
                  <a:ext uri="{0D108BD9-81ED-4DB2-BD59-A6C34878D82A}">
                    <a16:rowId xmlns:a16="http://schemas.microsoft.com/office/drawing/2014/main" val="1936997270"/>
                  </a:ext>
                </a:extLst>
              </a:tr>
              <a:tr h="641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Мухамедьянова А. И.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Программист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Написание кода на языке 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sz="15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extLst>
                  <a:ext uri="{0D108BD9-81ED-4DB2-BD59-A6C34878D82A}">
                    <a16:rowId xmlns:a16="http://schemas.microsoft.com/office/drawing/2014/main" val="3660160415"/>
                  </a:ext>
                </a:extLst>
              </a:tr>
              <a:tr h="13238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Шелагинова М. В.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Исследователь</a:t>
                      </a:r>
                      <a:endParaRPr lang="ru-RU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Исследование и подготовка краткого доклада о автоматической станции «Луна-21», ведение документации по проекту</a:t>
                      </a:r>
                      <a:endParaRPr lang="ru-RU" sz="15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169" marR="66169" marT="0" marB="0" anchor="ctr"/>
                </a:tc>
                <a:extLst>
                  <a:ext uri="{0D108BD9-81ED-4DB2-BD59-A6C34878D82A}">
                    <a16:rowId xmlns:a16="http://schemas.microsoft.com/office/drawing/2014/main" val="4195767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0FC8ADB-80DF-695B-67A5-8D4EF9FBD088}"/>
              </a:ext>
            </a:extLst>
          </p:cNvPr>
          <p:cNvSpPr txBox="1"/>
          <p:nvPr/>
        </p:nvSpPr>
        <p:spPr>
          <a:xfrm>
            <a:off x="4578484" y="6326602"/>
            <a:ext cx="303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Таблица 1 – Состав команды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320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E51B7-3603-E689-2D24-AB88C68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01DE7-ED1F-88F0-0990-550FE0FB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11D35-F92D-F7D8-987C-C2A3015FE329}"/>
              </a:ext>
            </a:extLst>
          </p:cNvPr>
          <p:cNvSpPr txBox="1"/>
          <p:nvPr/>
        </p:nvSpPr>
        <p:spPr>
          <a:xfrm>
            <a:off x="838200" y="1259175"/>
            <a:ext cx="109971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Цели достигнуты: изучены миссия, её значение и технические особенности, включая ракету-носитель «Протон-К».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Разработана модель: создана и реализована на Python физико-математическая модель выведения аппарата на орбиту.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Проведена симуляция: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успешно воссоздан запуск и получены данные, качественно совпадающие с расчётными.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Вывод: сравнение расчётных данных математической модели с данными, полученными в ходе симуляции в KSP, показало, что графики основных параметров движения (высоты, скоростей, и масс) в целом совпадают по форме и характеру изменения во времени. Но в то же время наблюдаются количественные расхождения между расчётными и симуляционными данными, которое объясняется как ограничениями визуализации и внутренней физики KSP, так и неполнотой математической модели, которая не учитывает всех факторов реального и симулированного полёта. Несмотря на это, качественное совпадение графиков подтверждает корректность разработанной модели и позволяет считать её пригодной для анализа и учебного моделирования процессов выведения ракеты на орбиту.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2DB74-F596-A335-1B8D-7F4FE8330780}"/>
              </a:ext>
            </a:extLst>
          </p:cNvPr>
          <p:cNvSpPr txBox="1"/>
          <p:nvPr/>
        </p:nvSpPr>
        <p:spPr>
          <a:xfrm>
            <a:off x="11653736" y="6400799"/>
            <a:ext cx="46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88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FEAE7D-A117-7F07-5234-EB6AE8611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815C3-D8A9-CA56-3690-69BC3031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7D47F8-18CC-C4FA-9F19-FA989967A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668"/>
            <a:ext cx="4148847" cy="2449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mar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 изучить, теоретически смоделировать и практически реализовать в среде симулятора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(KSP) ключевой этап миссии: вывод автоматической станции «Луна-21» на орбиту Земли с использованием ракеты-носителя «Протон–К».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6D20FE1-E790-9F6C-679A-4F591ED5BEF6}"/>
              </a:ext>
            </a:extLst>
          </p:cNvPr>
          <p:cNvSpPr txBox="1">
            <a:spLocks/>
          </p:cNvSpPr>
          <p:nvPr/>
        </p:nvSpPr>
        <p:spPr>
          <a:xfrm>
            <a:off x="6096000" y="1371667"/>
            <a:ext cx="5257800" cy="489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исторические данные, технические характеристики и конструктивные особенности автоматической станции «Луна-21» и ракеты-носителя «Протон-К».</a:t>
            </a:r>
          </a:p>
          <a:p>
            <a:pPr marL="0" lv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детализированную физико-математическую модель.</a:t>
            </a:r>
          </a:p>
          <a:p>
            <a:pPr marL="0" lv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Реализовать разработанную математическую модель в виде программы на языке Python.</a:t>
            </a:r>
          </a:p>
          <a:p>
            <a:pPr marL="0" lv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Провести виртуальный запуск и выведение аппарата на орбиту Земли в KSP, фиксируя параметры полёта в реальном времени.</a:t>
            </a:r>
          </a:p>
          <a:p>
            <a:pPr marL="0" lvl="0" indent="0" algn="just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Сравнить полученные данные из виртуального полёта с расчётными данными математической модели.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F4737-83F9-7FC8-4826-00CB3F46F1ED}"/>
              </a:ext>
            </a:extLst>
          </p:cNvPr>
          <p:cNvSpPr txBox="1"/>
          <p:nvPr/>
        </p:nvSpPr>
        <p:spPr>
          <a:xfrm>
            <a:off x="838200" y="3820741"/>
            <a:ext cx="4492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участников: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 – пилот-инструктор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 – аналитик данных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 – программист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 – исследователь 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A4238-155E-A399-693D-F98D6380B567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5355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0979-DA8F-2762-0723-7FF35C75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5611C-787B-F512-04F6-1DCAE12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9369357" cy="185403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автоматической станции «Луна-21» и «Луноход-2»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A04817F-9BBA-44B5-9E7E-A2A378FD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8" y="1839675"/>
            <a:ext cx="6086775" cy="43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7AD88-1E2A-A658-EFF6-757255DD781A}"/>
              </a:ext>
            </a:extLst>
          </p:cNvPr>
          <p:cNvSpPr txBox="1"/>
          <p:nvPr/>
        </p:nvSpPr>
        <p:spPr>
          <a:xfrm>
            <a:off x="2328091" y="6000689"/>
            <a:ext cx="243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1 – Луна-21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3EB2A-C038-DCB4-C7C5-BD312699C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5442"/>
            <a:ext cx="5471335" cy="547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82D57-9E4B-0DCF-278E-BA2C7C65E63D}"/>
              </a:ext>
            </a:extLst>
          </p:cNvPr>
          <p:cNvSpPr txBox="1"/>
          <p:nvPr/>
        </p:nvSpPr>
        <p:spPr>
          <a:xfrm>
            <a:off x="7279476" y="5967281"/>
            <a:ext cx="2682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2 – Луноход-2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5A8F5-65EF-C980-8FC9-523AD639F8CA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7185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7C83F-BDF3-AA01-05FB-EB069F8C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61002-0CDC-3D97-2DEB-AED05399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«Протон-К»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33450CB-20EB-4B09-618F-794CA181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8217">
            <a:off x="631824" y="1812374"/>
            <a:ext cx="3618311" cy="4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8DEA0-F8FF-C94A-363B-5703CAA003FB}"/>
              </a:ext>
            </a:extLst>
          </p:cNvPr>
          <p:cNvSpPr txBox="1"/>
          <p:nvPr/>
        </p:nvSpPr>
        <p:spPr>
          <a:xfrm>
            <a:off x="3684913" y="3429000"/>
            <a:ext cx="5439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Грузоподъёмность: До ~6 т к Луне (с разгонным блоком «Д»).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ПН «Луны-21»: ~2 т (посадочная платформа + «Луноход-2»).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Надёжность: Отработанная система к 1973 г., успешно использовалась в лунных миссиях («Луна-16», «Луна-17»).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539C7-06D4-9A31-B683-8A8030462F6F}"/>
              </a:ext>
            </a:extLst>
          </p:cNvPr>
          <p:cNvSpPr txBox="1"/>
          <p:nvPr/>
        </p:nvSpPr>
        <p:spPr>
          <a:xfrm>
            <a:off x="3684913" y="1382311"/>
            <a:ext cx="843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"Протон-К" — это советская тяжелая ракета, ставшая одной из самых массовых и надежных в своем классе. Её разработка началась в начале 1960-х годов, а первый успешный пуск состоялся в 1967 году. Всего за 45 лет эксплуатации (до 2012 года) было выполнено 311 пусков.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DC7504-898E-0C2E-B78F-B2215819DDF1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97827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45F3E-24DF-A83B-BBDB-11381203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6FA61-7CA3-40AC-C277-298845D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0267E-C943-2491-8A09-98872EEB0FE1}"/>
                  </a:ext>
                </a:extLst>
              </p:cNvPr>
              <p:cNvSpPr txBox="1"/>
              <p:nvPr/>
            </p:nvSpPr>
            <p:spPr>
              <a:xfrm>
                <a:off x="728932" y="1214380"/>
                <a:ext cx="10979286" cy="3929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Движение рассматривается в плоскости </a:t>
                </a:r>
                <a:r>
                  <a:rPr lang="ru-RU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xOy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(вертикальная плоскость полёта).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Поверхность Земли принимается плоской, кривизна не учитывается.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Вращение Земли не учитывается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Ракета моделируется как материальная точка с сосредоточенной массой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m(t), изменяющейся во времени. Геометрические размеры и вращательное движение не учитываются.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Атмосфера описывается барометрической формулой с экспоненциальным убыванием плотности с высотой.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Силы, действующие на ракету: тяга двигателей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тяг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сила тяжести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сила аэродинамического сопротивления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сопр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7. 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 массы линейно во времени, отделение ступеней — мгновенное.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0267E-C943-2491-8A09-98872EEB0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2" y="1214380"/>
                <a:ext cx="10979286" cy="3929730"/>
              </a:xfrm>
              <a:prstGeom prst="rect">
                <a:avLst/>
              </a:prstGeom>
              <a:blipFill>
                <a:blip r:embed="rId3"/>
                <a:stretch>
                  <a:fillRect l="-500" r="-444" b="-15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2DE54C-9654-A49E-7E5B-29A51492CDDE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421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45AFD-561E-3076-8C19-8620EED3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AEABBE-B5DF-7D98-8A6D-35A2132D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F559D-A985-8C09-9063-C2404664699C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490655-911A-FB7B-782F-31CFE1B460CE}"/>
              </a:ext>
            </a:extLst>
          </p:cNvPr>
          <p:cNvSpPr txBox="1"/>
          <p:nvPr/>
        </p:nvSpPr>
        <p:spPr>
          <a:xfrm>
            <a:off x="957676" y="5259899"/>
            <a:ext cx="40228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</a:t>
            </a: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Силы, действующие на ракету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61B194-CFC5-B8B9-388D-76619D2F2183}"/>
                  </a:ext>
                </a:extLst>
              </p:cNvPr>
              <p:cNvSpPr txBox="1"/>
              <p:nvPr/>
            </p:nvSpPr>
            <p:spPr>
              <a:xfrm>
                <a:off x="5119179" y="1148050"/>
                <a:ext cx="6096000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Силы тяги двигателей 1-ой и 2-ой ступеней: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тяги1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𝑐𝑜𝑛𝑠𝑡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1.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тяги2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𝑐𝑜𝑛𝑠𝑡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1.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61B194-CFC5-B8B9-388D-76619D2F2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79" y="1148050"/>
                <a:ext cx="6096000" cy="1338828"/>
              </a:xfrm>
              <a:prstGeom prst="rect">
                <a:avLst/>
              </a:prstGeom>
              <a:blipFill>
                <a:blip r:embed="rId4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EA498D-F73A-8334-8A97-12C28F017E37}"/>
                  </a:ext>
                </a:extLst>
              </p:cNvPr>
              <p:cNvSpPr txBox="1"/>
              <p:nvPr/>
            </p:nvSpPr>
            <p:spPr>
              <a:xfrm>
                <a:off x="5119179" y="2486878"/>
                <a:ext cx="6096000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Формула аэродинамического сопротивления: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сопр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𝜌</m:t>
                              </m:r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𝑆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EA498D-F73A-8334-8A97-12C28F017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79" y="2486878"/>
                <a:ext cx="6096000" cy="1338828"/>
              </a:xfrm>
              <a:prstGeom prst="rect">
                <a:avLst/>
              </a:prstGeom>
              <a:blipFill>
                <a:blip r:embed="rId5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C73857-1AE8-37AF-2B13-7EFA0CFFE52B}"/>
                  </a:ext>
                </a:extLst>
              </p:cNvPr>
              <p:cNvSpPr txBox="1"/>
              <p:nvPr/>
            </p:nvSpPr>
            <p:spPr>
              <a:xfrm>
                <a:off x="5119179" y="3825706"/>
                <a:ext cx="6096000" cy="1517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Расчет плотности воздуха из формулы (2) производится через формулу Менделеева-</a:t>
                </a:r>
                <a:r>
                  <a:rPr lang="ru-RU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Клапейрона</a:t>
                </a: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 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𝜌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𝑝𝑀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𝑅𝑇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C73857-1AE8-37AF-2B13-7EFA0CFFE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79" y="3825706"/>
                <a:ext cx="6096000" cy="1517595"/>
              </a:xfrm>
              <a:prstGeom prst="rect">
                <a:avLst/>
              </a:prstGeom>
              <a:blipFill>
                <a:blip r:embed="rId6"/>
                <a:stretch>
                  <a:fillRect l="-700" r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8DDEC-87B9-B75A-E23E-84DAD9660726}"/>
                  </a:ext>
                </a:extLst>
              </p:cNvPr>
              <p:cNvSpPr txBox="1"/>
              <p:nvPr/>
            </p:nvSpPr>
            <p:spPr>
              <a:xfrm>
                <a:off x="5119179" y="5421481"/>
                <a:ext cx="6096000" cy="1134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Зависимость давления от высоты над уровнем моря </a:t>
                </a:r>
              </a:p>
              <a:p>
                <a:pPr algn="just">
                  <a:lnSpc>
                    <a:spcPct val="115000"/>
                  </a:lnSpc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из формулы (2.1):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ru-RU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𝑀𝑔</m:t>
                                  </m:r>
                                  <m:r>
                                    <a:rPr lang="ru-RU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 ker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𝑅𝑇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 ker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 ker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Arial" panose="020B0604020202020204" pitchFamily="34" charset="0"/>
                                </a:rPr>
                                <m:t>2.2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8DDEC-87B9-B75A-E23E-84DAD966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179" y="5421481"/>
                <a:ext cx="6096000" cy="1134285"/>
              </a:xfrm>
              <a:prstGeom prst="rect">
                <a:avLst/>
              </a:prstGeom>
              <a:blipFill>
                <a:blip r:embed="rId7"/>
                <a:stretch>
                  <a:fillRect l="-900" t="-1075" b="-3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 descr="Изображение выглядит как диаграмма, линия, График, ска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BE3640-BFBC-99B9-A69B-5538ADCB6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21" y="1359242"/>
            <a:ext cx="3994166" cy="37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E0B06A-5EA8-A996-0C72-08BF24783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7D0D0-189D-F01D-19E9-06ADFD85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C3DE9-57F2-4607-CDAE-A8B478B1D86F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1F422-C677-8888-63ED-7B8A6DC2195B}"/>
                  </a:ext>
                </a:extLst>
              </p:cNvPr>
              <p:cNvSpPr txBox="1"/>
              <p:nvPr/>
            </p:nvSpPr>
            <p:spPr>
              <a:xfrm>
                <a:off x="3048000" y="1291440"/>
                <a:ext cx="6096000" cy="13730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Зависимость ускорения свободного падения от высоты из формулы (2.2):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2.3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11F422-C677-8888-63ED-7B8A6DC21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91440"/>
                <a:ext cx="6096000" cy="1373005"/>
              </a:xfrm>
              <a:prstGeom prst="rect">
                <a:avLst/>
              </a:prstGeom>
              <a:blipFill>
                <a:blip r:embed="rId3"/>
                <a:stretch>
                  <a:fillRect l="-600" t="-1333" r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41385-B374-DA45-B477-1D8739CD9CFA}"/>
                  </a:ext>
                </a:extLst>
              </p:cNvPr>
              <p:cNvSpPr txBox="1"/>
              <p:nvPr/>
            </p:nvSpPr>
            <p:spPr>
              <a:xfrm>
                <a:off x="3048000" y="2664445"/>
                <a:ext cx="6096000" cy="1769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Итоговая расчетная формула силы аэродинамического сопротивления выглядит так: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сопр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sub>
                          </m:sSub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𝑀𝐺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𝑅𝑇</m:t>
                                      </m:r>
                                      <m:sSup>
                                        <m:sSupPr>
                                          <m:ctrlP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𝑅𝑇</m:t>
                              </m:r>
                            </m:den>
                          </m:f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2.4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141385-B374-DA45-B477-1D8739CD9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64445"/>
                <a:ext cx="6096000" cy="1769459"/>
              </a:xfrm>
              <a:prstGeom prst="rect">
                <a:avLst/>
              </a:prstGeom>
              <a:blipFill>
                <a:blip r:embed="rId4"/>
                <a:stretch>
                  <a:fillRect l="-600" r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5CC085-06C7-52FF-6A15-976E66A7565C}"/>
                  </a:ext>
                </a:extLst>
              </p:cNvPr>
              <p:cNvSpPr txBox="1"/>
              <p:nvPr/>
            </p:nvSpPr>
            <p:spPr>
              <a:xfrm>
                <a:off x="3048000" y="4433904"/>
                <a:ext cx="6096000" cy="729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Формула силы тяжести: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тяж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𝑚𝑔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5CC085-06C7-52FF-6A15-976E66A7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433904"/>
                <a:ext cx="6096000" cy="729430"/>
              </a:xfrm>
              <a:prstGeom prst="rect">
                <a:avLst/>
              </a:prstGeom>
              <a:blipFill>
                <a:blip r:embed="rId5"/>
                <a:stretch>
                  <a:fillRect l="-600" t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3F52CC-62D2-3EAC-175A-B0CC300C9166}"/>
                  </a:ext>
                </a:extLst>
              </p:cNvPr>
              <p:cNvSpPr txBox="1"/>
              <p:nvPr/>
            </p:nvSpPr>
            <p:spPr>
              <a:xfrm>
                <a:off x="3048000" y="5163334"/>
                <a:ext cx="6096000" cy="105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Итоговая формула силы тяжести выглядит так: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тяж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3.1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3F52CC-62D2-3EAC-175A-B0CC300C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163334"/>
                <a:ext cx="6096000" cy="1054456"/>
              </a:xfrm>
              <a:prstGeom prst="rect">
                <a:avLst/>
              </a:prstGeom>
              <a:blipFill>
                <a:blip r:embed="rId6"/>
                <a:stretch>
                  <a:fillRect l="-600" t="-1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35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3C8CB-276C-6FD4-52CD-112ED256F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BA267-0AA2-80B7-B975-FE5C123F1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МАТЕМАТИЧЕСКАЯ МОДЕЛЬ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B4ED9-00D6-485B-598F-5EE69F8C839F}"/>
              </a:ext>
            </a:extLst>
          </p:cNvPr>
          <p:cNvSpPr txBox="1"/>
          <p:nvPr/>
        </p:nvSpPr>
        <p:spPr>
          <a:xfrm>
            <a:off x="11802893" y="6400799"/>
            <a:ext cx="31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1E7D1F-2A92-CB32-7203-6BEC44CD9C0A}"/>
                  </a:ext>
                </a:extLst>
              </p:cNvPr>
              <p:cNvSpPr txBox="1"/>
              <p:nvPr/>
            </p:nvSpPr>
            <p:spPr>
              <a:xfrm>
                <a:off x="1147458" y="1311799"/>
                <a:ext cx="3886200" cy="19904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15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II </a:t>
                </a:r>
                <a:r>
                  <a:rPr lang="ru-RU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закон Ньютона: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𝑚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𝑛</m:t>
                              </m:r>
                            </m:sup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</m:nary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4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</m:ctrlPr>
                        </m:eqArr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𝑚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тяг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с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опр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т</m:t>
                              </m:r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яж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</a:rPr>
                                <m:t>4.1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1E7D1F-2A92-CB32-7203-6BEC44CD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58" y="1311799"/>
                <a:ext cx="3886200" cy="1990481"/>
              </a:xfrm>
              <a:prstGeom prst="rect">
                <a:avLst/>
              </a:prstGeom>
              <a:blipFill>
                <a:blip r:embed="rId3"/>
                <a:stretch>
                  <a:fillRect l="-940" t="-6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C8F61-CA39-9BE7-2904-75BCBACBB5AA}"/>
                  </a:ext>
                </a:extLst>
              </p:cNvPr>
              <p:cNvSpPr txBox="1"/>
              <p:nvPr/>
            </p:nvSpPr>
            <p:spPr>
              <a:xfrm>
                <a:off x="5342915" y="1311799"/>
                <a:ext cx="6616431" cy="4661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Считаем, что угол гравитационного поворота меняется линейно на отдельных участках (для простоты расчетов), тогда формулы изменения угла имеют общий вид: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Вертикальный полет.</a:t>
                </a:r>
              </a:p>
              <a:p>
                <a:pPr lvl="1" algn="just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До высоты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1000м: 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=90° 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5.1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До высоты, при которой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Высота 1000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 h &lt;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30000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=90°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60000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5.2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algn="just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Высота 30000 &lt;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&lt;=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000м: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=45°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 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5.3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AC8F61-CA39-9BE7-2904-75BCBACBB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15" y="1311799"/>
                <a:ext cx="6616431" cy="4661020"/>
              </a:xfrm>
              <a:prstGeom prst="rect">
                <a:avLst/>
              </a:prstGeom>
              <a:blipFill>
                <a:blip r:embed="rId4"/>
                <a:stretch>
                  <a:fillRect l="-552" t="-654" r="-7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9991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1402</Words>
  <Application>Microsoft Office PowerPoint</Application>
  <PresentationFormat>Широкоэкранный</PresentationFormat>
  <Paragraphs>168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Times New Roman</vt:lpstr>
      <vt:lpstr>Тема Office</vt:lpstr>
      <vt:lpstr>ОТЧЁТ По дисциплине: «Введение в авиационную и ракетно-космическую технику»  На тему: «Вывод автоматической станции «Луна-21» на орбиту Земли с помощью ракеты-носителя «Протон–К»»</vt:lpstr>
      <vt:lpstr>СОСТАВ КОМАНДЫ ПРОЕКТА</vt:lpstr>
      <vt:lpstr>ВВЕДЕНИЕ</vt:lpstr>
      <vt:lpstr>Миссия автоматической станции «Луна-21» и «Луноход-2»</vt:lpstr>
      <vt:lpstr>Ракета-носитель «Протон-К»</vt:lpstr>
      <vt:lpstr>ФИЗИЧЕСКАЯ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МАТЕМАТИЧЕСКАЯ МОДЕЛЬ</vt:lpstr>
      <vt:lpstr>ПРОГРАММНАЯ РЕАЛИЗАЦИЯ</vt:lpstr>
      <vt:lpstr>ПРОГРАММНАЯ РЕАЛИЗАЦИЯ</vt:lpstr>
      <vt:lpstr>ПРОГРАММНАЯ РЕАЛИЗАЦИЯ</vt:lpstr>
      <vt:lpstr>ГРАФИКИ</vt:lpstr>
      <vt:lpstr>ПРИЧИНЫ РАСХОЖДЕНИЯ ГРАФИКОВ</vt:lpstr>
      <vt:lpstr>СИМУЛЯЦИЯ В KSP</vt:lpstr>
      <vt:lpstr>НАШИ МАТЕРИАЛЫ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Марина Шелагинова</dc:creator>
  <cp:lastModifiedBy>Вера Я</cp:lastModifiedBy>
  <cp:revision>2</cp:revision>
  <dcterms:created xsi:type="dcterms:W3CDTF">2025-12-10T11:00:43Z</dcterms:created>
  <dcterms:modified xsi:type="dcterms:W3CDTF">2025-12-24T09:23:38Z</dcterms:modified>
</cp:coreProperties>
</file>